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5"/>
  </p:notesMasterIdLst>
  <p:sldIdLst>
    <p:sldId id="256" r:id="rId2"/>
    <p:sldId id="258" r:id="rId3"/>
    <p:sldId id="259" r:id="rId4"/>
    <p:sldId id="260" r:id="rId5"/>
    <p:sldId id="298" r:id="rId6"/>
    <p:sldId id="297" r:id="rId7"/>
    <p:sldId id="302" r:id="rId8"/>
    <p:sldId id="303" r:id="rId9"/>
    <p:sldId id="301" r:id="rId10"/>
    <p:sldId id="307" r:id="rId11"/>
    <p:sldId id="340" r:id="rId12"/>
    <p:sldId id="343" r:id="rId13"/>
    <p:sldId id="344" r:id="rId14"/>
    <p:sldId id="346" r:id="rId15"/>
    <p:sldId id="347" r:id="rId16"/>
    <p:sldId id="348" r:id="rId17"/>
    <p:sldId id="341" r:id="rId18"/>
    <p:sldId id="345" r:id="rId19"/>
    <p:sldId id="299" r:id="rId20"/>
    <p:sldId id="264" r:id="rId21"/>
    <p:sldId id="337" r:id="rId22"/>
    <p:sldId id="338" r:id="rId23"/>
    <p:sldId id="266" r:id="rId24"/>
  </p:sldIdLst>
  <p:sldSz cx="9144000" cy="5143500" type="screen16x9"/>
  <p:notesSz cx="6858000" cy="9144000"/>
  <p:embeddedFontLst>
    <p:embeddedFont>
      <p:font typeface="DM Sans Black" panose="020B0604020202020204" charset="0"/>
      <p:bold r:id="rId26"/>
      <p:boldItalic r:id="rId27"/>
    </p:embeddedFont>
    <p:embeddedFont>
      <p:font typeface="DM Sans ExtraBold" panose="020B0604020202020204" charset="0"/>
      <p:bold r:id="rId28"/>
      <p:boldItalic r:id="rId29"/>
    </p:embeddedFont>
    <p:embeddedFont>
      <p:font typeface="Karla" pitchFamily="2" charset="0"/>
      <p:regular r:id="rId30"/>
      <p:bold r:id="rId31"/>
      <p:italic r:id="rId32"/>
      <p:boldItalic r:id="rId33"/>
    </p:embeddedFont>
    <p:embeddedFont>
      <p:font typeface="Open Sans" panose="020B0606030504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8FC0B9-FCF8-492E-89C3-B85EDC0032CF}">
  <a:tblStyle styleId="{C38FC0B9-FCF8-492E-89C3-B85EDC0032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9EEF47B-4492-4DD7-9346-75BBCDD08B8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Kiểu Có chủ đề 1 - Màu chủ đề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Kiểu Sáng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Kiểu Sáng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94f65e379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94f65e379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1360713c04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48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8D9A620A-ACA1-FAAC-7195-674809412481}"/>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5E2346B1-8EAF-28B9-64CB-5C971A9961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FFDC096A-B013-5D5E-3B8D-8E524DE067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347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3F080B76-EAD5-98BE-F1DB-A75A3C174A6C}"/>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C0BCD918-AF85-022A-748C-FB18623B51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B4D4D555-DA27-2FB3-8CD9-DA55ADBA9C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617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877EB145-74BE-A43E-A4F7-ECFF9824AE8C}"/>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4A7295F7-6AE0-EB95-4AAA-38D256E84D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9F9B4C9A-17C1-57CA-E37A-1CB7DF7C2E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648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9D301460-96F3-2A36-5F25-164A108716FA}"/>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7C9EE3CA-28AA-1810-083F-A495BAAE58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A31AD78A-2F76-3DAD-92B8-37B4116351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989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009508EF-32AD-359D-91A6-4579621817D0}"/>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F423E32A-6D1D-BDC3-C7F6-1DE15E488A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8C642DBF-D4CC-D181-5A18-1F27EF410A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155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6D99A8EC-BF18-5054-277F-6E38E1515503}"/>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D54129BC-A60C-88C3-4E7D-0BAFE8E456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7DF66D7F-937E-C77A-1665-82C6534D30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459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DD780520-248D-68D2-8EB6-5CBBA987B57F}"/>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5A60FC80-D18E-69A6-9751-454FAE39FD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00C99C72-2B24-43BA-2168-3DB11A51FC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809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217093B9-7095-2554-D592-A239951A0673}"/>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9F986A26-29D7-7FD1-862E-E261661DBB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A583A986-A0A0-D2DA-B88A-1368C2ECD3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19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656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5B862EE2-2393-CBF8-0DF3-1EEEB6104370}"/>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4DC37453-80D4-F15E-4DE9-CDE2B4147A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CF1BCCD2-5EFC-3B2A-F6D5-35FFAE7435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433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99BD3FBA-2106-B289-0379-960EE293E27D}"/>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42C81001-12F8-5877-2B45-F3A12F6D50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6B2D4AD6-E382-3478-B3FF-0E6DAB09E5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690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836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768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707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4309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99562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53800" y="1464788"/>
            <a:ext cx="5636400" cy="17754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3900">
                <a:latin typeface="DM Sans ExtraBold"/>
                <a:ea typeface="DM Sans ExtraBold"/>
                <a:cs typeface="DM Sans ExtraBold"/>
                <a:sym typeface="DM Sans Extra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53800" y="3267402"/>
            <a:ext cx="5636400" cy="411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33375" y="746000"/>
            <a:ext cx="8545150" cy="4220200"/>
            <a:chOff x="233375" y="746000"/>
            <a:chExt cx="8545150" cy="4220200"/>
          </a:xfrm>
        </p:grpSpPr>
        <p:sp>
          <p:nvSpPr>
            <p:cNvPr id="12" name="Google Shape;12;p2"/>
            <p:cNvSpPr/>
            <p:nvPr/>
          </p:nvSpPr>
          <p:spPr>
            <a:xfrm flipH="1">
              <a:off x="233375" y="195967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 name="Google Shape;13;p2"/>
            <p:cNvSpPr/>
            <p:nvPr/>
          </p:nvSpPr>
          <p:spPr>
            <a:xfrm flipH="1">
              <a:off x="8678325" y="4554900"/>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14;p2"/>
            <p:cNvSpPr/>
            <p:nvPr/>
          </p:nvSpPr>
          <p:spPr>
            <a:xfrm rot="-5400000" flipH="1">
              <a:off x="7356550" y="725450"/>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5" name="Google Shape;15;p2"/>
            <p:cNvGrpSpPr/>
            <p:nvPr/>
          </p:nvGrpSpPr>
          <p:grpSpPr>
            <a:xfrm>
              <a:off x="1297450" y="4190325"/>
              <a:ext cx="574250" cy="100200"/>
              <a:chOff x="1297450" y="4159200"/>
              <a:chExt cx="574250" cy="100200"/>
            </a:xfrm>
          </p:grpSpPr>
          <p:sp>
            <p:nvSpPr>
              <p:cNvPr id="16" name="Google Shape;16;p2"/>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 name="Google Shape;17;p2"/>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8" name="Google Shape;18;p2"/>
          <p:cNvGrpSpPr/>
          <p:nvPr/>
        </p:nvGrpSpPr>
        <p:grpSpPr>
          <a:xfrm>
            <a:off x="-635761" y="-3"/>
            <a:ext cx="10514138" cy="5275502"/>
            <a:chOff x="-635761" y="-3"/>
            <a:chExt cx="10514138" cy="5275502"/>
          </a:xfrm>
        </p:grpSpPr>
        <p:pic>
          <p:nvPicPr>
            <p:cNvPr id="19" name="Google Shape;19;p2"/>
            <p:cNvPicPr preferRelativeResize="0"/>
            <p:nvPr/>
          </p:nvPicPr>
          <p:blipFill rotWithShape="1">
            <a:blip r:embed="rId2">
              <a:alphaModFix/>
            </a:blip>
            <a:srcRect t="2207" b="2207"/>
            <a:stretch/>
          </p:blipFill>
          <p:spPr>
            <a:xfrm flipH="1">
              <a:off x="6830774" y="405778"/>
              <a:ext cx="3047603" cy="173736"/>
            </a:xfrm>
            <a:prstGeom prst="rect">
              <a:avLst/>
            </a:prstGeom>
            <a:noFill/>
            <a:ln>
              <a:noFill/>
            </a:ln>
          </p:spPr>
        </p:pic>
        <p:pic>
          <p:nvPicPr>
            <p:cNvPr id="20" name="Google Shape;20;p2"/>
            <p:cNvPicPr preferRelativeResize="0"/>
            <p:nvPr/>
          </p:nvPicPr>
          <p:blipFill rotWithShape="1">
            <a:blip r:embed="rId3">
              <a:alphaModFix/>
            </a:blip>
            <a:srcRect t="29" b="19"/>
            <a:stretch/>
          </p:blipFill>
          <p:spPr>
            <a:xfrm>
              <a:off x="6743856" y="2914072"/>
              <a:ext cx="2522819" cy="2361427"/>
            </a:xfrm>
            <a:prstGeom prst="rect">
              <a:avLst/>
            </a:prstGeom>
            <a:noFill/>
            <a:ln>
              <a:noFill/>
            </a:ln>
          </p:spPr>
        </p:pic>
        <p:pic>
          <p:nvPicPr>
            <p:cNvPr id="21" name="Google Shape;21;p2"/>
            <p:cNvPicPr preferRelativeResize="0"/>
            <p:nvPr/>
          </p:nvPicPr>
          <p:blipFill rotWithShape="1">
            <a:blip r:embed="rId4">
              <a:alphaModFix/>
            </a:blip>
            <a:srcRect l="1484" r="1484"/>
            <a:stretch/>
          </p:blipFill>
          <p:spPr>
            <a:xfrm flipH="1">
              <a:off x="-635761" y="252997"/>
              <a:ext cx="1360414" cy="2661084"/>
            </a:xfrm>
            <a:prstGeom prst="rect">
              <a:avLst/>
            </a:prstGeom>
            <a:noFill/>
            <a:ln>
              <a:noFill/>
            </a:ln>
          </p:spPr>
        </p:pic>
        <p:pic>
          <p:nvPicPr>
            <p:cNvPr id="22" name="Google Shape;22;p2"/>
            <p:cNvPicPr preferRelativeResize="0"/>
            <p:nvPr/>
          </p:nvPicPr>
          <p:blipFill rotWithShape="1">
            <a:blip r:embed="rId5">
              <a:alphaModFix/>
            </a:blip>
            <a:srcRect t="19" b="29"/>
            <a:stretch/>
          </p:blipFill>
          <p:spPr>
            <a:xfrm rot="10800000">
              <a:off x="561699" y="-3"/>
              <a:ext cx="735760" cy="1707776"/>
            </a:xfrm>
            <a:prstGeom prst="rect">
              <a:avLst/>
            </a:prstGeom>
            <a:noFill/>
            <a:ln>
              <a:noFill/>
            </a:ln>
          </p:spPr>
        </p:pic>
        <p:pic>
          <p:nvPicPr>
            <p:cNvPr id="23" name="Google Shape;23;p2"/>
            <p:cNvPicPr preferRelativeResize="0"/>
            <p:nvPr/>
          </p:nvPicPr>
          <p:blipFill rotWithShape="1">
            <a:blip r:embed="rId6">
              <a:alphaModFix/>
            </a:blip>
            <a:srcRect l="5276" b="-10"/>
            <a:stretch/>
          </p:blipFill>
          <p:spPr>
            <a:xfrm>
              <a:off x="-304550" y="4422500"/>
              <a:ext cx="1774377" cy="173736"/>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8"/>
        <p:cNvGrpSpPr/>
        <p:nvPr/>
      </p:nvGrpSpPr>
      <p:grpSpPr>
        <a:xfrm>
          <a:off x="0" y="0"/>
          <a:ext cx="0" cy="0"/>
          <a:chOff x="0" y="0"/>
          <a:chExt cx="0" cy="0"/>
        </a:xfrm>
      </p:grpSpPr>
      <p:sp>
        <p:nvSpPr>
          <p:cNvPr id="139" name="Google Shape;13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140" name="Google Shape;140;p13"/>
          <p:cNvSpPr txBox="1">
            <a:spLocks noGrp="1"/>
          </p:cNvSpPr>
          <p:nvPr>
            <p:ph type="title" idx="2" hasCustomPrompt="1"/>
          </p:nvPr>
        </p:nvSpPr>
        <p:spPr>
          <a:xfrm>
            <a:off x="1742275" y="1656200"/>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title" idx="3" hasCustomPrompt="1"/>
          </p:nvPr>
        </p:nvSpPr>
        <p:spPr>
          <a:xfrm>
            <a:off x="1742275" y="3013429"/>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 name="Google Shape;142;p13"/>
          <p:cNvSpPr txBox="1">
            <a:spLocks noGrp="1"/>
          </p:cNvSpPr>
          <p:nvPr>
            <p:ph type="title" idx="4" hasCustomPrompt="1"/>
          </p:nvPr>
        </p:nvSpPr>
        <p:spPr>
          <a:xfrm>
            <a:off x="4196099" y="1656200"/>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DM Sans Black"/>
              <a:buNone/>
              <a:defRPr sz="3000">
                <a:latin typeface="DM Sans Black"/>
                <a:ea typeface="DM Sans Black"/>
                <a:cs typeface="DM Sans Black"/>
                <a:sym typeface="DM Sans Black"/>
              </a:defRPr>
            </a:lvl2pPr>
            <a:lvl3pPr lvl="2" rtl="0">
              <a:spcBef>
                <a:spcPts val="0"/>
              </a:spcBef>
              <a:spcAft>
                <a:spcPts val="0"/>
              </a:spcAft>
              <a:buSzPts val="3000"/>
              <a:buFont typeface="DM Sans Black"/>
              <a:buNone/>
              <a:defRPr sz="3000">
                <a:latin typeface="DM Sans Black"/>
                <a:ea typeface="DM Sans Black"/>
                <a:cs typeface="DM Sans Black"/>
                <a:sym typeface="DM Sans Black"/>
              </a:defRPr>
            </a:lvl3pPr>
            <a:lvl4pPr lvl="3" rtl="0">
              <a:spcBef>
                <a:spcPts val="0"/>
              </a:spcBef>
              <a:spcAft>
                <a:spcPts val="0"/>
              </a:spcAft>
              <a:buSzPts val="3000"/>
              <a:buFont typeface="DM Sans Black"/>
              <a:buNone/>
              <a:defRPr sz="3000">
                <a:latin typeface="DM Sans Black"/>
                <a:ea typeface="DM Sans Black"/>
                <a:cs typeface="DM Sans Black"/>
                <a:sym typeface="DM Sans Black"/>
              </a:defRPr>
            </a:lvl4pPr>
            <a:lvl5pPr lvl="4" rtl="0">
              <a:spcBef>
                <a:spcPts val="0"/>
              </a:spcBef>
              <a:spcAft>
                <a:spcPts val="0"/>
              </a:spcAft>
              <a:buSzPts val="3000"/>
              <a:buFont typeface="DM Sans Black"/>
              <a:buNone/>
              <a:defRPr sz="3000">
                <a:latin typeface="DM Sans Black"/>
                <a:ea typeface="DM Sans Black"/>
                <a:cs typeface="DM Sans Black"/>
                <a:sym typeface="DM Sans Black"/>
              </a:defRPr>
            </a:lvl5pPr>
            <a:lvl6pPr lvl="5" rtl="0">
              <a:spcBef>
                <a:spcPts val="0"/>
              </a:spcBef>
              <a:spcAft>
                <a:spcPts val="0"/>
              </a:spcAft>
              <a:buSzPts val="3000"/>
              <a:buFont typeface="DM Sans Black"/>
              <a:buNone/>
              <a:defRPr sz="3000">
                <a:latin typeface="DM Sans Black"/>
                <a:ea typeface="DM Sans Black"/>
                <a:cs typeface="DM Sans Black"/>
                <a:sym typeface="DM Sans Black"/>
              </a:defRPr>
            </a:lvl6pPr>
            <a:lvl7pPr lvl="6" rtl="0">
              <a:spcBef>
                <a:spcPts val="0"/>
              </a:spcBef>
              <a:spcAft>
                <a:spcPts val="0"/>
              </a:spcAft>
              <a:buSzPts val="3000"/>
              <a:buFont typeface="DM Sans Black"/>
              <a:buNone/>
              <a:defRPr sz="3000">
                <a:latin typeface="DM Sans Black"/>
                <a:ea typeface="DM Sans Black"/>
                <a:cs typeface="DM Sans Black"/>
                <a:sym typeface="DM Sans Black"/>
              </a:defRPr>
            </a:lvl7pPr>
            <a:lvl8pPr lvl="7" rtl="0">
              <a:spcBef>
                <a:spcPts val="0"/>
              </a:spcBef>
              <a:spcAft>
                <a:spcPts val="0"/>
              </a:spcAft>
              <a:buSzPts val="3000"/>
              <a:buFont typeface="DM Sans Black"/>
              <a:buNone/>
              <a:defRPr sz="3000">
                <a:latin typeface="DM Sans Black"/>
                <a:ea typeface="DM Sans Black"/>
                <a:cs typeface="DM Sans Black"/>
                <a:sym typeface="DM Sans Black"/>
              </a:defRPr>
            </a:lvl8pPr>
            <a:lvl9pPr lvl="8" rtl="0">
              <a:spcBef>
                <a:spcPts val="0"/>
              </a:spcBef>
              <a:spcAft>
                <a:spcPts val="0"/>
              </a:spcAft>
              <a:buSzPts val="3000"/>
              <a:buFont typeface="DM Sans Black"/>
              <a:buNone/>
              <a:defRPr sz="3000">
                <a:latin typeface="DM Sans Black"/>
                <a:ea typeface="DM Sans Black"/>
                <a:cs typeface="DM Sans Black"/>
                <a:sym typeface="DM Sans Black"/>
              </a:defRPr>
            </a:lvl9pPr>
          </a:lstStyle>
          <a:p>
            <a:r>
              <a:t>xx%</a:t>
            </a:r>
          </a:p>
        </p:txBody>
      </p:sp>
      <p:sp>
        <p:nvSpPr>
          <p:cNvPr id="143" name="Google Shape;143;p13"/>
          <p:cNvSpPr txBox="1">
            <a:spLocks noGrp="1"/>
          </p:cNvSpPr>
          <p:nvPr>
            <p:ph type="title" idx="5" hasCustomPrompt="1"/>
          </p:nvPr>
        </p:nvSpPr>
        <p:spPr>
          <a:xfrm>
            <a:off x="4196099" y="3013429"/>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DM Sans Black"/>
              <a:buNone/>
              <a:defRPr sz="3000">
                <a:latin typeface="DM Sans Black"/>
                <a:ea typeface="DM Sans Black"/>
                <a:cs typeface="DM Sans Black"/>
                <a:sym typeface="DM Sans Black"/>
              </a:defRPr>
            </a:lvl2pPr>
            <a:lvl3pPr lvl="2" rtl="0">
              <a:spcBef>
                <a:spcPts val="0"/>
              </a:spcBef>
              <a:spcAft>
                <a:spcPts val="0"/>
              </a:spcAft>
              <a:buSzPts val="3000"/>
              <a:buFont typeface="DM Sans Black"/>
              <a:buNone/>
              <a:defRPr sz="3000">
                <a:latin typeface="DM Sans Black"/>
                <a:ea typeface="DM Sans Black"/>
                <a:cs typeface="DM Sans Black"/>
                <a:sym typeface="DM Sans Black"/>
              </a:defRPr>
            </a:lvl3pPr>
            <a:lvl4pPr lvl="3" rtl="0">
              <a:spcBef>
                <a:spcPts val="0"/>
              </a:spcBef>
              <a:spcAft>
                <a:spcPts val="0"/>
              </a:spcAft>
              <a:buSzPts val="3000"/>
              <a:buFont typeface="DM Sans Black"/>
              <a:buNone/>
              <a:defRPr sz="3000">
                <a:latin typeface="DM Sans Black"/>
                <a:ea typeface="DM Sans Black"/>
                <a:cs typeface="DM Sans Black"/>
                <a:sym typeface="DM Sans Black"/>
              </a:defRPr>
            </a:lvl4pPr>
            <a:lvl5pPr lvl="4" rtl="0">
              <a:spcBef>
                <a:spcPts val="0"/>
              </a:spcBef>
              <a:spcAft>
                <a:spcPts val="0"/>
              </a:spcAft>
              <a:buSzPts val="3000"/>
              <a:buFont typeface="DM Sans Black"/>
              <a:buNone/>
              <a:defRPr sz="3000">
                <a:latin typeface="DM Sans Black"/>
                <a:ea typeface="DM Sans Black"/>
                <a:cs typeface="DM Sans Black"/>
                <a:sym typeface="DM Sans Black"/>
              </a:defRPr>
            </a:lvl5pPr>
            <a:lvl6pPr lvl="5" rtl="0">
              <a:spcBef>
                <a:spcPts val="0"/>
              </a:spcBef>
              <a:spcAft>
                <a:spcPts val="0"/>
              </a:spcAft>
              <a:buSzPts val="3000"/>
              <a:buFont typeface="DM Sans Black"/>
              <a:buNone/>
              <a:defRPr sz="3000">
                <a:latin typeface="DM Sans Black"/>
                <a:ea typeface="DM Sans Black"/>
                <a:cs typeface="DM Sans Black"/>
                <a:sym typeface="DM Sans Black"/>
              </a:defRPr>
            </a:lvl6pPr>
            <a:lvl7pPr lvl="6" rtl="0">
              <a:spcBef>
                <a:spcPts val="0"/>
              </a:spcBef>
              <a:spcAft>
                <a:spcPts val="0"/>
              </a:spcAft>
              <a:buSzPts val="3000"/>
              <a:buFont typeface="DM Sans Black"/>
              <a:buNone/>
              <a:defRPr sz="3000">
                <a:latin typeface="DM Sans Black"/>
                <a:ea typeface="DM Sans Black"/>
                <a:cs typeface="DM Sans Black"/>
                <a:sym typeface="DM Sans Black"/>
              </a:defRPr>
            </a:lvl7pPr>
            <a:lvl8pPr lvl="7" rtl="0">
              <a:spcBef>
                <a:spcPts val="0"/>
              </a:spcBef>
              <a:spcAft>
                <a:spcPts val="0"/>
              </a:spcAft>
              <a:buSzPts val="3000"/>
              <a:buFont typeface="DM Sans Black"/>
              <a:buNone/>
              <a:defRPr sz="3000">
                <a:latin typeface="DM Sans Black"/>
                <a:ea typeface="DM Sans Black"/>
                <a:cs typeface="DM Sans Black"/>
                <a:sym typeface="DM Sans Black"/>
              </a:defRPr>
            </a:lvl8pPr>
            <a:lvl9pPr lvl="8" rtl="0">
              <a:spcBef>
                <a:spcPts val="0"/>
              </a:spcBef>
              <a:spcAft>
                <a:spcPts val="0"/>
              </a:spcAft>
              <a:buSzPts val="3000"/>
              <a:buFont typeface="DM Sans Black"/>
              <a:buNone/>
              <a:defRPr sz="3000">
                <a:latin typeface="DM Sans Black"/>
                <a:ea typeface="DM Sans Black"/>
                <a:cs typeface="DM Sans Black"/>
                <a:sym typeface="DM Sans Black"/>
              </a:defRPr>
            </a:lvl9pPr>
          </a:lstStyle>
          <a:p>
            <a:r>
              <a:t>xx%</a:t>
            </a:r>
          </a:p>
        </p:txBody>
      </p:sp>
      <p:sp>
        <p:nvSpPr>
          <p:cNvPr id="144" name="Google Shape;144;p13"/>
          <p:cNvSpPr txBox="1">
            <a:spLocks noGrp="1"/>
          </p:cNvSpPr>
          <p:nvPr>
            <p:ph type="title" idx="6" hasCustomPrompt="1"/>
          </p:nvPr>
        </p:nvSpPr>
        <p:spPr>
          <a:xfrm>
            <a:off x="6649923" y="1656200"/>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DM Sans Black"/>
              <a:buNone/>
              <a:defRPr sz="3000">
                <a:latin typeface="DM Sans Black"/>
                <a:ea typeface="DM Sans Black"/>
                <a:cs typeface="DM Sans Black"/>
                <a:sym typeface="DM Sans Black"/>
              </a:defRPr>
            </a:lvl2pPr>
            <a:lvl3pPr lvl="2" rtl="0">
              <a:spcBef>
                <a:spcPts val="0"/>
              </a:spcBef>
              <a:spcAft>
                <a:spcPts val="0"/>
              </a:spcAft>
              <a:buSzPts val="3000"/>
              <a:buFont typeface="DM Sans Black"/>
              <a:buNone/>
              <a:defRPr sz="3000">
                <a:latin typeface="DM Sans Black"/>
                <a:ea typeface="DM Sans Black"/>
                <a:cs typeface="DM Sans Black"/>
                <a:sym typeface="DM Sans Black"/>
              </a:defRPr>
            </a:lvl3pPr>
            <a:lvl4pPr lvl="3" rtl="0">
              <a:spcBef>
                <a:spcPts val="0"/>
              </a:spcBef>
              <a:spcAft>
                <a:spcPts val="0"/>
              </a:spcAft>
              <a:buSzPts val="3000"/>
              <a:buFont typeface="DM Sans Black"/>
              <a:buNone/>
              <a:defRPr sz="3000">
                <a:latin typeface="DM Sans Black"/>
                <a:ea typeface="DM Sans Black"/>
                <a:cs typeface="DM Sans Black"/>
                <a:sym typeface="DM Sans Black"/>
              </a:defRPr>
            </a:lvl4pPr>
            <a:lvl5pPr lvl="4" rtl="0">
              <a:spcBef>
                <a:spcPts val="0"/>
              </a:spcBef>
              <a:spcAft>
                <a:spcPts val="0"/>
              </a:spcAft>
              <a:buSzPts val="3000"/>
              <a:buFont typeface="DM Sans Black"/>
              <a:buNone/>
              <a:defRPr sz="3000">
                <a:latin typeface="DM Sans Black"/>
                <a:ea typeface="DM Sans Black"/>
                <a:cs typeface="DM Sans Black"/>
                <a:sym typeface="DM Sans Black"/>
              </a:defRPr>
            </a:lvl5pPr>
            <a:lvl6pPr lvl="5" rtl="0">
              <a:spcBef>
                <a:spcPts val="0"/>
              </a:spcBef>
              <a:spcAft>
                <a:spcPts val="0"/>
              </a:spcAft>
              <a:buSzPts val="3000"/>
              <a:buFont typeface="DM Sans Black"/>
              <a:buNone/>
              <a:defRPr sz="3000">
                <a:latin typeface="DM Sans Black"/>
                <a:ea typeface="DM Sans Black"/>
                <a:cs typeface="DM Sans Black"/>
                <a:sym typeface="DM Sans Black"/>
              </a:defRPr>
            </a:lvl6pPr>
            <a:lvl7pPr lvl="6" rtl="0">
              <a:spcBef>
                <a:spcPts val="0"/>
              </a:spcBef>
              <a:spcAft>
                <a:spcPts val="0"/>
              </a:spcAft>
              <a:buSzPts val="3000"/>
              <a:buFont typeface="DM Sans Black"/>
              <a:buNone/>
              <a:defRPr sz="3000">
                <a:latin typeface="DM Sans Black"/>
                <a:ea typeface="DM Sans Black"/>
                <a:cs typeface="DM Sans Black"/>
                <a:sym typeface="DM Sans Black"/>
              </a:defRPr>
            </a:lvl7pPr>
            <a:lvl8pPr lvl="7" rtl="0">
              <a:spcBef>
                <a:spcPts val="0"/>
              </a:spcBef>
              <a:spcAft>
                <a:spcPts val="0"/>
              </a:spcAft>
              <a:buSzPts val="3000"/>
              <a:buFont typeface="DM Sans Black"/>
              <a:buNone/>
              <a:defRPr sz="3000">
                <a:latin typeface="DM Sans Black"/>
                <a:ea typeface="DM Sans Black"/>
                <a:cs typeface="DM Sans Black"/>
                <a:sym typeface="DM Sans Black"/>
              </a:defRPr>
            </a:lvl8pPr>
            <a:lvl9pPr lvl="8" rtl="0">
              <a:spcBef>
                <a:spcPts val="0"/>
              </a:spcBef>
              <a:spcAft>
                <a:spcPts val="0"/>
              </a:spcAft>
              <a:buSzPts val="3000"/>
              <a:buFont typeface="DM Sans Black"/>
              <a:buNone/>
              <a:defRPr sz="3000">
                <a:latin typeface="DM Sans Black"/>
                <a:ea typeface="DM Sans Black"/>
                <a:cs typeface="DM Sans Black"/>
                <a:sym typeface="DM Sans Black"/>
              </a:defRPr>
            </a:lvl9pPr>
          </a:lstStyle>
          <a:p>
            <a:r>
              <a:t>xx%</a:t>
            </a:r>
          </a:p>
        </p:txBody>
      </p:sp>
      <p:sp>
        <p:nvSpPr>
          <p:cNvPr id="145" name="Google Shape;145;p13"/>
          <p:cNvSpPr txBox="1">
            <a:spLocks noGrp="1"/>
          </p:cNvSpPr>
          <p:nvPr>
            <p:ph type="title" idx="7" hasCustomPrompt="1"/>
          </p:nvPr>
        </p:nvSpPr>
        <p:spPr>
          <a:xfrm>
            <a:off x="6649923" y="3013429"/>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DM Sans Black"/>
              <a:buNone/>
              <a:defRPr sz="3000">
                <a:latin typeface="DM Sans Black"/>
                <a:ea typeface="DM Sans Black"/>
                <a:cs typeface="DM Sans Black"/>
                <a:sym typeface="DM Sans Black"/>
              </a:defRPr>
            </a:lvl2pPr>
            <a:lvl3pPr lvl="2" rtl="0">
              <a:spcBef>
                <a:spcPts val="0"/>
              </a:spcBef>
              <a:spcAft>
                <a:spcPts val="0"/>
              </a:spcAft>
              <a:buSzPts val="3000"/>
              <a:buFont typeface="DM Sans Black"/>
              <a:buNone/>
              <a:defRPr sz="3000">
                <a:latin typeface="DM Sans Black"/>
                <a:ea typeface="DM Sans Black"/>
                <a:cs typeface="DM Sans Black"/>
                <a:sym typeface="DM Sans Black"/>
              </a:defRPr>
            </a:lvl3pPr>
            <a:lvl4pPr lvl="3" rtl="0">
              <a:spcBef>
                <a:spcPts val="0"/>
              </a:spcBef>
              <a:spcAft>
                <a:spcPts val="0"/>
              </a:spcAft>
              <a:buSzPts val="3000"/>
              <a:buFont typeface="DM Sans Black"/>
              <a:buNone/>
              <a:defRPr sz="3000">
                <a:latin typeface="DM Sans Black"/>
                <a:ea typeface="DM Sans Black"/>
                <a:cs typeface="DM Sans Black"/>
                <a:sym typeface="DM Sans Black"/>
              </a:defRPr>
            </a:lvl4pPr>
            <a:lvl5pPr lvl="4" rtl="0">
              <a:spcBef>
                <a:spcPts val="0"/>
              </a:spcBef>
              <a:spcAft>
                <a:spcPts val="0"/>
              </a:spcAft>
              <a:buSzPts val="3000"/>
              <a:buFont typeface="DM Sans Black"/>
              <a:buNone/>
              <a:defRPr sz="3000">
                <a:latin typeface="DM Sans Black"/>
                <a:ea typeface="DM Sans Black"/>
                <a:cs typeface="DM Sans Black"/>
                <a:sym typeface="DM Sans Black"/>
              </a:defRPr>
            </a:lvl5pPr>
            <a:lvl6pPr lvl="5" rtl="0">
              <a:spcBef>
                <a:spcPts val="0"/>
              </a:spcBef>
              <a:spcAft>
                <a:spcPts val="0"/>
              </a:spcAft>
              <a:buSzPts val="3000"/>
              <a:buFont typeface="DM Sans Black"/>
              <a:buNone/>
              <a:defRPr sz="3000">
                <a:latin typeface="DM Sans Black"/>
                <a:ea typeface="DM Sans Black"/>
                <a:cs typeface="DM Sans Black"/>
                <a:sym typeface="DM Sans Black"/>
              </a:defRPr>
            </a:lvl6pPr>
            <a:lvl7pPr lvl="6" rtl="0">
              <a:spcBef>
                <a:spcPts val="0"/>
              </a:spcBef>
              <a:spcAft>
                <a:spcPts val="0"/>
              </a:spcAft>
              <a:buSzPts val="3000"/>
              <a:buFont typeface="DM Sans Black"/>
              <a:buNone/>
              <a:defRPr sz="3000">
                <a:latin typeface="DM Sans Black"/>
                <a:ea typeface="DM Sans Black"/>
                <a:cs typeface="DM Sans Black"/>
                <a:sym typeface="DM Sans Black"/>
              </a:defRPr>
            </a:lvl7pPr>
            <a:lvl8pPr lvl="7" rtl="0">
              <a:spcBef>
                <a:spcPts val="0"/>
              </a:spcBef>
              <a:spcAft>
                <a:spcPts val="0"/>
              </a:spcAft>
              <a:buSzPts val="3000"/>
              <a:buFont typeface="DM Sans Black"/>
              <a:buNone/>
              <a:defRPr sz="3000">
                <a:latin typeface="DM Sans Black"/>
                <a:ea typeface="DM Sans Black"/>
                <a:cs typeface="DM Sans Black"/>
                <a:sym typeface="DM Sans Black"/>
              </a:defRPr>
            </a:lvl8pPr>
            <a:lvl9pPr lvl="8" rtl="0">
              <a:spcBef>
                <a:spcPts val="0"/>
              </a:spcBef>
              <a:spcAft>
                <a:spcPts val="0"/>
              </a:spcAft>
              <a:buSzPts val="3000"/>
              <a:buFont typeface="DM Sans Black"/>
              <a:buNone/>
              <a:defRPr sz="3000">
                <a:latin typeface="DM Sans Black"/>
                <a:ea typeface="DM Sans Black"/>
                <a:cs typeface="DM Sans Black"/>
                <a:sym typeface="DM Sans Black"/>
              </a:defRPr>
            </a:lvl9pPr>
          </a:lstStyle>
          <a:p>
            <a:r>
              <a:t>xx%</a:t>
            </a:r>
          </a:p>
        </p:txBody>
      </p:sp>
      <p:sp>
        <p:nvSpPr>
          <p:cNvPr id="146" name="Google Shape;146;p13"/>
          <p:cNvSpPr txBox="1">
            <a:spLocks noGrp="1"/>
          </p:cNvSpPr>
          <p:nvPr>
            <p:ph type="subTitle" idx="1"/>
          </p:nvPr>
        </p:nvSpPr>
        <p:spPr>
          <a:xfrm>
            <a:off x="938584" y="2225269"/>
            <a:ext cx="2359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47" name="Google Shape;147;p13"/>
          <p:cNvSpPr txBox="1">
            <a:spLocks noGrp="1"/>
          </p:cNvSpPr>
          <p:nvPr>
            <p:ph type="subTitle" idx="8"/>
          </p:nvPr>
        </p:nvSpPr>
        <p:spPr>
          <a:xfrm>
            <a:off x="3392400" y="2225269"/>
            <a:ext cx="2359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48" name="Google Shape;148;p13"/>
          <p:cNvSpPr txBox="1">
            <a:spLocks noGrp="1"/>
          </p:cNvSpPr>
          <p:nvPr>
            <p:ph type="subTitle" idx="9"/>
          </p:nvPr>
        </p:nvSpPr>
        <p:spPr>
          <a:xfrm>
            <a:off x="5846216" y="2225269"/>
            <a:ext cx="2359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49" name="Google Shape;149;p13"/>
          <p:cNvSpPr txBox="1">
            <a:spLocks noGrp="1"/>
          </p:cNvSpPr>
          <p:nvPr>
            <p:ph type="subTitle" idx="13"/>
          </p:nvPr>
        </p:nvSpPr>
        <p:spPr>
          <a:xfrm>
            <a:off x="938584" y="3555373"/>
            <a:ext cx="2359200" cy="47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50" name="Google Shape;150;p13"/>
          <p:cNvSpPr txBox="1">
            <a:spLocks noGrp="1"/>
          </p:cNvSpPr>
          <p:nvPr>
            <p:ph type="subTitle" idx="14"/>
          </p:nvPr>
        </p:nvSpPr>
        <p:spPr>
          <a:xfrm>
            <a:off x="3392400" y="3555373"/>
            <a:ext cx="2359200" cy="47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51" name="Google Shape;151;p13"/>
          <p:cNvSpPr txBox="1">
            <a:spLocks noGrp="1"/>
          </p:cNvSpPr>
          <p:nvPr>
            <p:ph type="subTitle" idx="15"/>
          </p:nvPr>
        </p:nvSpPr>
        <p:spPr>
          <a:xfrm>
            <a:off x="5846216" y="3555373"/>
            <a:ext cx="2359200" cy="47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grpSp>
        <p:nvGrpSpPr>
          <p:cNvPr id="152" name="Google Shape;152;p13"/>
          <p:cNvGrpSpPr/>
          <p:nvPr/>
        </p:nvGrpSpPr>
        <p:grpSpPr>
          <a:xfrm>
            <a:off x="427975" y="484900"/>
            <a:ext cx="6448050" cy="4268725"/>
            <a:chOff x="427975" y="484900"/>
            <a:chExt cx="6448050" cy="4268725"/>
          </a:xfrm>
        </p:grpSpPr>
        <p:sp>
          <p:nvSpPr>
            <p:cNvPr id="153" name="Google Shape;153;p13"/>
            <p:cNvSpPr/>
            <p:nvPr/>
          </p:nvSpPr>
          <p:spPr>
            <a:xfrm rot="-5400000" flipH="1">
              <a:off x="6720325" y="45979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Black"/>
                <a:ea typeface="DM Sans Black"/>
                <a:cs typeface="DM Sans Black"/>
                <a:sym typeface="DM Sans Black"/>
              </a:endParaRPr>
            </a:p>
          </p:txBody>
        </p:sp>
        <p:grpSp>
          <p:nvGrpSpPr>
            <p:cNvPr id="154" name="Google Shape;154;p13"/>
            <p:cNvGrpSpPr/>
            <p:nvPr/>
          </p:nvGrpSpPr>
          <p:grpSpPr>
            <a:xfrm>
              <a:off x="427975" y="484900"/>
              <a:ext cx="574250" cy="100200"/>
              <a:chOff x="1297450" y="4159200"/>
              <a:chExt cx="574250" cy="100200"/>
            </a:xfrm>
          </p:grpSpPr>
          <p:sp>
            <p:nvSpPr>
              <p:cNvPr id="155" name="Google Shape;155;p13"/>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Black"/>
                  <a:ea typeface="DM Sans Black"/>
                  <a:cs typeface="DM Sans Black"/>
                  <a:sym typeface="DM Sans Black"/>
                </a:endParaRPr>
              </a:p>
            </p:txBody>
          </p:sp>
          <p:sp>
            <p:nvSpPr>
              <p:cNvPr id="156" name="Google Shape;156;p13"/>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Black"/>
                  <a:ea typeface="DM Sans Black"/>
                  <a:cs typeface="DM Sans Black"/>
                  <a:sym typeface="DM Sans Black"/>
                </a:endParaRPr>
              </a:p>
            </p:txBody>
          </p:sp>
        </p:grpSp>
      </p:grpSp>
      <p:grpSp>
        <p:nvGrpSpPr>
          <p:cNvPr id="157" name="Google Shape;157;p13"/>
          <p:cNvGrpSpPr/>
          <p:nvPr/>
        </p:nvGrpSpPr>
        <p:grpSpPr>
          <a:xfrm>
            <a:off x="-440350" y="-269275"/>
            <a:ext cx="10988152" cy="6418265"/>
            <a:chOff x="-440350" y="-269275"/>
            <a:chExt cx="10988152" cy="6418265"/>
          </a:xfrm>
        </p:grpSpPr>
        <p:pic>
          <p:nvPicPr>
            <p:cNvPr id="158" name="Google Shape;158;p13"/>
            <p:cNvPicPr preferRelativeResize="0"/>
            <p:nvPr/>
          </p:nvPicPr>
          <p:blipFill rotWithShape="1">
            <a:blip r:embed="rId2">
              <a:alphaModFix/>
            </a:blip>
            <a:srcRect/>
            <a:stretch/>
          </p:blipFill>
          <p:spPr>
            <a:xfrm>
              <a:off x="6792600" y="-269275"/>
              <a:ext cx="3755203" cy="832450"/>
            </a:xfrm>
            <a:prstGeom prst="rect">
              <a:avLst/>
            </a:prstGeom>
            <a:noFill/>
            <a:ln>
              <a:noFill/>
            </a:ln>
          </p:spPr>
        </p:pic>
        <p:pic>
          <p:nvPicPr>
            <p:cNvPr id="159" name="Google Shape;159;p13"/>
            <p:cNvPicPr preferRelativeResize="0"/>
            <p:nvPr/>
          </p:nvPicPr>
          <p:blipFill rotWithShape="1">
            <a:blip r:embed="rId3">
              <a:alphaModFix/>
            </a:blip>
            <a:srcRect l="2015" r="2015"/>
            <a:stretch/>
          </p:blipFill>
          <p:spPr>
            <a:xfrm>
              <a:off x="8471750" y="3419731"/>
              <a:ext cx="1304626" cy="2551967"/>
            </a:xfrm>
            <a:prstGeom prst="rect">
              <a:avLst/>
            </a:prstGeom>
            <a:noFill/>
            <a:ln>
              <a:noFill/>
            </a:ln>
          </p:spPr>
        </p:pic>
        <p:pic>
          <p:nvPicPr>
            <p:cNvPr id="160" name="Google Shape;160;p13"/>
            <p:cNvPicPr preferRelativeResize="0"/>
            <p:nvPr/>
          </p:nvPicPr>
          <p:blipFill rotWithShape="1">
            <a:blip r:embed="rId4">
              <a:alphaModFix/>
            </a:blip>
            <a:srcRect/>
            <a:stretch/>
          </p:blipFill>
          <p:spPr>
            <a:xfrm>
              <a:off x="-440350" y="3242438"/>
              <a:ext cx="2536124" cy="2906552"/>
            </a:xfrm>
            <a:prstGeom prst="rect">
              <a:avLst/>
            </a:prstGeom>
            <a:noFill/>
            <a:ln>
              <a:noFill/>
            </a:ln>
          </p:spPr>
        </p:pic>
      </p:grpSp>
      <p:pic>
        <p:nvPicPr>
          <p:cNvPr id="161" name="Google Shape;161;p13"/>
          <p:cNvPicPr preferRelativeResize="0"/>
          <p:nvPr/>
        </p:nvPicPr>
        <p:blipFill rotWithShape="1">
          <a:blip r:embed="rId5">
            <a:alphaModFix/>
          </a:blip>
          <a:srcRect l="10392" r="10392"/>
          <a:stretch/>
        </p:blipFill>
        <p:spPr>
          <a:xfrm rot="5400000">
            <a:off x="1828937" y="5020238"/>
            <a:ext cx="370450" cy="256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81"/>
        <p:cNvGrpSpPr/>
        <p:nvPr/>
      </p:nvGrpSpPr>
      <p:grpSpPr>
        <a:xfrm>
          <a:off x="0" y="0"/>
          <a:ext cx="0" cy="0"/>
          <a:chOff x="0" y="0"/>
          <a:chExt cx="0" cy="0"/>
        </a:xfrm>
      </p:grpSpPr>
      <p:sp>
        <p:nvSpPr>
          <p:cNvPr id="282" name="Google Shape;28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283" name="Google Shape;283;p22"/>
          <p:cNvSpPr txBox="1">
            <a:spLocks noGrp="1"/>
          </p:cNvSpPr>
          <p:nvPr>
            <p:ph type="subTitle" idx="1"/>
          </p:nvPr>
        </p:nvSpPr>
        <p:spPr>
          <a:xfrm>
            <a:off x="1172875" y="1668951"/>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4" name="Google Shape;284;p22"/>
          <p:cNvSpPr txBox="1">
            <a:spLocks noGrp="1"/>
          </p:cNvSpPr>
          <p:nvPr>
            <p:ph type="subTitle" idx="2"/>
          </p:nvPr>
        </p:nvSpPr>
        <p:spPr>
          <a:xfrm>
            <a:off x="3515706" y="1668951"/>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5" name="Google Shape;285;p22"/>
          <p:cNvSpPr txBox="1">
            <a:spLocks noGrp="1"/>
          </p:cNvSpPr>
          <p:nvPr>
            <p:ph type="subTitle" idx="3"/>
          </p:nvPr>
        </p:nvSpPr>
        <p:spPr>
          <a:xfrm>
            <a:off x="1171254" y="3259800"/>
            <a:ext cx="21126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6" name="Google Shape;286;p22"/>
          <p:cNvSpPr txBox="1">
            <a:spLocks noGrp="1"/>
          </p:cNvSpPr>
          <p:nvPr>
            <p:ph type="subTitle" idx="4"/>
          </p:nvPr>
        </p:nvSpPr>
        <p:spPr>
          <a:xfrm>
            <a:off x="3514085" y="3259800"/>
            <a:ext cx="21126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7" name="Google Shape;287;p22"/>
          <p:cNvSpPr txBox="1">
            <a:spLocks noGrp="1"/>
          </p:cNvSpPr>
          <p:nvPr>
            <p:ph type="subTitle" idx="5"/>
          </p:nvPr>
        </p:nvSpPr>
        <p:spPr>
          <a:xfrm>
            <a:off x="5860138" y="1668951"/>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8" name="Google Shape;288;p22"/>
          <p:cNvSpPr txBox="1">
            <a:spLocks noGrp="1"/>
          </p:cNvSpPr>
          <p:nvPr>
            <p:ph type="subTitle" idx="6"/>
          </p:nvPr>
        </p:nvSpPr>
        <p:spPr>
          <a:xfrm>
            <a:off x="5858517" y="3259800"/>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9" name="Google Shape;289;p22"/>
          <p:cNvSpPr txBox="1">
            <a:spLocks noGrp="1"/>
          </p:cNvSpPr>
          <p:nvPr>
            <p:ph type="subTitle" idx="7"/>
          </p:nvPr>
        </p:nvSpPr>
        <p:spPr>
          <a:xfrm>
            <a:off x="1172875" y="1359925"/>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0" name="Google Shape;290;p22"/>
          <p:cNvSpPr txBox="1">
            <a:spLocks noGrp="1"/>
          </p:cNvSpPr>
          <p:nvPr>
            <p:ph type="subTitle" idx="8"/>
          </p:nvPr>
        </p:nvSpPr>
        <p:spPr>
          <a:xfrm>
            <a:off x="3515710" y="1359925"/>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1" name="Google Shape;291;p22"/>
          <p:cNvSpPr txBox="1">
            <a:spLocks noGrp="1"/>
          </p:cNvSpPr>
          <p:nvPr>
            <p:ph type="subTitle" idx="9"/>
          </p:nvPr>
        </p:nvSpPr>
        <p:spPr>
          <a:xfrm>
            <a:off x="5860146" y="1359925"/>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2" name="Google Shape;292;p22"/>
          <p:cNvSpPr txBox="1">
            <a:spLocks noGrp="1"/>
          </p:cNvSpPr>
          <p:nvPr>
            <p:ph type="subTitle" idx="13"/>
          </p:nvPr>
        </p:nvSpPr>
        <p:spPr>
          <a:xfrm>
            <a:off x="1171254" y="2947553"/>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3" name="Google Shape;293;p22"/>
          <p:cNvSpPr txBox="1">
            <a:spLocks noGrp="1"/>
          </p:cNvSpPr>
          <p:nvPr>
            <p:ph type="subTitle" idx="14"/>
          </p:nvPr>
        </p:nvSpPr>
        <p:spPr>
          <a:xfrm>
            <a:off x="3514089" y="2947553"/>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4" name="Google Shape;294;p22"/>
          <p:cNvSpPr txBox="1">
            <a:spLocks noGrp="1"/>
          </p:cNvSpPr>
          <p:nvPr>
            <p:ph type="subTitle" idx="15"/>
          </p:nvPr>
        </p:nvSpPr>
        <p:spPr>
          <a:xfrm>
            <a:off x="5858525" y="2947553"/>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grpSp>
        <p:nvGrpSpPr>
          <p:cNvPr id="295" name="Google Shape;295;p22"/>
          <p:cNvGrpSpPr/>
          <p:nvPr/>
        </p:nvGrpSpPr>
        <p:grpSpPr>
          <a:xfrm>
            <a:off x="720000" y="445025"/>
            <a:ext cx="7951275" cy="3688075"/>
            <a:chOff x="720000" y="445025"/>
            <a:chExt cx="7951275" cy="3688075"/>
          </a:xfrm>
        </p:grpSpPr>
        <p:sp>
          <p:nvSpPr>
            <p:cNvPr id="296" name="Google Shape;296;p22"/>
            <p:cNvSpPr/>
            <p:nvPr/>
          </p:nvSpPr>
          <p:spPr>
            <a:xfrm flipH="1">
              <a:off x="8571075" y="39219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97" name="Google Shape;297;p22"/>
            <p:cNvGrpSpPr/>
            <p:nvPr/>
          </p:nvGrpSpPr>
          <p:grpSpPr>
            <a:xfrm>
              <a:off x="720000" y="445025"/>
              <a:ext cx="574250" cy="100200"/>
              <a:chOff x="1297450" y="4159200"/>
              <a:chExt cx="574250" cy="100200"/>
            </a:xfrm>
          </p:grpSpPr>
          <p:sp>
            <p:nvSpPr>
              <p:cNvPr id="298" name="Google Shape;298;p22"/>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9" name="Google Shape;299;p22"/>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00" name="Google Shape;300;p22"/>
          <p:cNvGrpSpPr/>
          <p:nvPr/>
        </p:nvGrpSpPr>
        <p:grpSpPr>
          <a:xfrm>
            <a:off x="-1740625" y="-914750"/>
            <a:ext cx="12584952" cy="6330040"/>
            <a:chOff x="-1740625" y="-914750"/>
            <a:chExt cx="12584952" cy="6330040"/>
          </a:xfrm>
        </p:grpSpPr>
        <p:pic>
          <p:nvPicPr>
            <p:cNvPr id="301" name="Google Shape;301;p22"/>
            <p:cNvPicPr preferRelativeResize="0"/>
            <p:nvPr/>
          </p:nvPicPr>
          <p:blipFill>
            <a:blip r:embed="rId2">
              <a:alphaModFix/>
            </a:blip>
            <a:stretch>
              <a:fillRect/>
            </a:stretch>
          </p:blipFill>
          <p:spPr>
            <a:xfrm rot="10800000">
              <a:off x="7053175" y="-914750"/>
              <a:ext cx="2233999" cy="1783499"/>
            </a:xfrm>
            <a:prstGeom prst="rect">
              <a:avLst/>
            </a:prstGeom>
            <a:noFill/>
            <a:ln>
              <a:noFill/>
            </a:ln>
          </p:spPr>
        </p:pic>
        <p:pic>
          <p:nvPicPr>
            <p:cNvPr id="302" name="Google Shape;302;p22"/>
            <p:cNvPicPr preferRelativeResize="0"/>
            <p:nvPr/>
          </p:nvPicPr>
          <p:blipFill rotWithShape="1">
            <a:blip r:embed="rId3">
              <a:alphaModFix/>
            </a:blip>
            <a:srcRect/>
            <a:stretch/>
          </p:blipFill>
          <p:spPr>
            <a:xfrm>
              <a:off x="-1740625" y="2508738"/>
              <a:ext cx="2536124" cy="2906552"/>
            </a:xfrm>
            <a:prstGeom prst="rect">
              <a:avLst/>
            </a:prstGeom>
            <a:noFill/>
            <a:ln>
              <a:noFill/>
            </a:ln>
          </p:spPr>
        </p:pic>
        <p:pic>
          <p:nvPicPr>
            <p:cNvPr id="303" name="Google Shape;303;p22"/>
            <p:cNvPicPr preferRelativeResize="0"/>
            <p:nvPr/>
          </p:nvPicPr>
          <p:blipFill rotWithShape="1">
            <a:blip r:embed="rId4">
              <a:alphaModFix/>
            </a:blip>
            <a:srcRect/>
            <a:stretch/>
          </p:blipFill>
          <p:spPr>
            <a:xfrm rot="10800000" flipH="1">
              <a:off x="7089125" y="4542525"/>
              <a:ext cx="3755203" cy="832450"/>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315"/>
        <p:cNvGrpSpPr/>
        <p:nvPr/>
      </p:nvGrpSpPr>
      <p:grpSpPr>
        <a:xfrm>
          <a:off x="0" y="0"/>
          <a:ext cx="0" cy="0"/>
          <a:chOff x="0" y="0"/>
          <a:chExt cx="0" cy="0"/>
        </a:xfrm>
      </p:grpSpPr>
      <p:sp>
        <p:nvSpPr>
          <p:cNvPr id="316" name="Google Shape;316;p24"/>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17" name="Google Shape;317;p24"/>
          <p:cNvGrpSpPr/>
          <p:nvPr/>
        </p:nvGrpSpPr>
        <p:grpSpPr>
          <a:xfrm>
            <a:off x="319275" y="3981900"/>
            <a:ext cx="8552075" cy="882175"/>
            <a:chOff x="319275" y="3981900"/>
            <a:chExt cx="8552075" cy="882175"/>
          </a:xfrm>
        </p:grpSpPr>
        <p:sp>
          <p:nvSpPr>
            <p:cNvPr id="318" name="Google Shape;318;p24"/>
            <p:cNvSpPr/>
            <p:nvPr/>
          </p:nvSpPr>
          <p:spPr>
            <a:xfrm rot="10800000" flipH="1">
              <a:off x="319275" y="39819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19" name="Google Shape;319;p24"/>
            <p:cNvGrpSpPr/>
            <p:nvPr/>
          </p:nvGrpSpPr>
          <p:grpSpPr>
            <a:xfrm rot="-5400000">
              <a:off x="8534125" y="4526850"/>
              <a:ext cx="574250" cy="100200"/>
              <a:chOff x="1297450" y="4159200"/>
              <a:chExt cx="574250" cy="100200"/>
            </a:xfrm>
          </p:grpSpPr>
          <p:sp>
            <p:nvSpPr>
              <p:cNvPr id="320" name="Google Shape;320;p24"/>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1" name="Google Shape;321;p24"/>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22" name="Google Shape;322;p24"/>
          <p:cNvGrpSpPr/>
          <p:nvPr/>
        </p:nvGrpSpPr>
        <p:grpSpPr>
          <a:xfrm>
            <a:off x="-1380369" y="-1931214"/>
            <a:ext cx="10565268" cy="7373520"/>
            <a:chOff x="-1380369" y="-1931214"/>
            <a:chExt cx="10565268" cy="7373520"/>
          </a:xfrm>
        </p:grpSpPr>
        <p:pic>
          <p:nvPicPr>
            <p:cNvPr id="323" name="Google Shape;323;p24"/>
            <p:cNvPicPr preferRelativeResize="0"/>
            <p:nvPr/>
          </p:nvPicPr>
          <p:blipFill rotWithShape="1">
            <a:blip r:embed="rId2">
              <a:alphaModFix/>
            </a:blip>
            <a:srcRect/>
            <a:stretch/>
          </p:blipFill>
          <p:spPr>
            <a:xfrm rot="-5400000">
              <a:off x="-1681075" y="-469837"/>
              <a:ext cx="3755203" cy="832450"/>
            </a:xfrm>
            <a:prstGeom prst="rect">
              <a:avLst/>
            </a:prstGeom>
            <a:noFill/>
            <a:ln>
              <a:noFill/>
            </a:ln>
          </p:spPr>
        </p:pic>
        <p:pic>
          <p:nvPicPr>
            <p:cNvPr id="324" name="Google Shape;324;p24"/>
            <p:cNvPicPr preferRelativeResize="0"/>
            <p:nvPr/>
          </p:nvPicPr>
          <p:blipFill>
            <a:blip r:embed="rId3">
              <a:alphaModFix/>
            </a:blip>
            <a:stretch>
              <a:fillRect/>
            </a:stretch>
          </p:blipFill>
          <p:spPr>
            <a:xfrm rot="10800000">
              <a:off x="-1380369" y="4608497"/>
              <a:ext cx="3758182" cy="833810"/>
            </a:xfrm>
            <a:prstGeom prst="rect">
              <a:avLst/>
            </a:prstGeom>
            <a:noFill/>
            <a:ln>
              <a:noFill/>
            </a:ln>
          </p:spPr>
        </p:pic>
        <p:pic>
          <p:nvPicPr>
            <p:cNvPr id="325" name="Google Shape;325;p24"/>
            <p:cNvPicPr preferRelativeResize="0"/>
            <p:nvPr/>
          </p:nvPicPr>
          <p:blipFill>
            <a:blip r:embed="rId4">
              <a:alphaModFix/>
            </a:blip>
            <a:stretch>
              <a:fillRect/>
            </a:stretch>
          </p:blipFill>
          <p:spPr>
            <a:xfrm rot="10800000">
              <a:off x="6950900" y="-1027187"/>
              <a:ext cx="2233999" cy="1783499"/>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53"/>
        <p:cNvGrpSpPr/>
        <p:nvPr/>
      </p:nvGrpSpPr>
      <p:grpSpPr>
        <a:xfrm>
          <a:off x="0" y="0"/>
          <a:ext cx="0" cy="0"/>
          <a:chOff x="0" y="0"/>
          <a:chExt cx="0" cy="0"/>
        </a:xfrm>
      </p:grpSpPr>
      <p:grpSp>
        <p:nvGrpSpPr>
          <p:cNvPr id="354" name="Google Shape;354;p27"/>
          <p:cNvGrpSpPr/>
          <p:nvPr/>
        </p:nvGrpSpPr>
        <p:grpSpPr>
          <a:xfrm>
            <a:off x="-320375" y="-5"/>
            <a:ext cx="9533799" cy="5143506"/>
            <a:chOff x="-320375" y="-5"/>
            <a:chExt cx="9533799" cy="5143506"/>
          </a:xfrm>
        </p:grpSpPr>
        <p:pic>
          <p:nvPicPr>
            <p:cNvPr id="355" name="Google Shape;355;p27"/>
            <p:cNvPicPr preferRelativeResize="0"/>
            <p:nvPr/>
          </p:nvPicPr>
          <p:blipFill>
            <a:blip r:embed="rId2">
              <a:alphaModFix/>
            </a:blip>
            <a:stretch>
              <a:fillRect/>
            </a:stretch>
          </p:blipFill>
          <p:spPr>
            <a:xfrm rot="5400000">
              <a:off x="-214955" y="214951"/>
              <a:ext cx="2126730" cy="1696819"/>
            </a:xfrm>
            <a:prstGeom prst="rect">
              <a:avLst/>
            </a:prstGeom>
            <a:noFill/>
            <a:ln>
              <a:noFill/>
            </a:ln>
          </p:spPr>
        </p:pic>
        <p:pic>
          <p:nvPicPr>
            <p:cNvPr id="356" name="Google Shape;356;p27"/>
            <p:cNvPicPr preferRelativeResize="0"/>
            <p:nvPr/>
          </p:nvPicPr>
          <p:blipFill>
            <a:blip r:embed="rId3">
              <a:alphaModFix/>
            </a:blip>
            <a:stretch>
              <a:fillRect/>
            </a:stretch>
          </p:blipFill>
          <p:spPr>
            <a:xfrm>
              <a:off x="7512725" y="3975275"/>
              <a:ext cx="1700699" cy="1168224"/>
            </a:xfrm>
            <a:prstGeom prst="rect">
              <a:avLst/>
            </a:prstGeom>
            <a:noFill/>
            <a:ln>
              <a:noFill/>
            </a:ln>
          </p:spPr>
        </p:pic>
        <p:pic>
          <p:nvPicPr>
            <p:cNvPr id="357" name="Google Shape;357;p27"/>
            <p:cNvPicPr preferRelativeResize="0"/>
            <p:nvPr/>
          </p:nvPicPr>
          <p:blipFill rotWithShape="1">
            <a:blip r:embed="rId4">
              <a:alphaModFix/>
            </a:blip>
            <a:srcRect/>
            <a:stretch/>
          </p:blipFill>
          <p:spPr>
            <a:xfrm rot="5400000">
              <a:off x="6799675" y="2849675"/>
              <a:ext cx="3755203" cy="832450"/>
            </a:xfrm>
            <a:prstGeom prst="rect">
              <a:avLst/>
            </a:prstGeom>
            <a:noFill/>
            <a:ln>
              <a:noFill/>
            </a:ln>
          </p:spPr>
        </p:pic>
        <p:pic>
          <p:nvPicPr>
            <p:cNvPr id="358" name="Google Shape;358;p27"/>
            <p:cNvPicPr preferRelativeResize="0"/>
            <p:nvPr/>
          </p:nvPicPr>
          <p:blipFill rotWithShape="1">
            <a:blip r:embed="rId5">
              <a:alphaModFix/>
            </a:blip>
            <a:srcRect l="5276" b="-10"/>
            <a:stretch/>
          </p:blipFill>
          <p:spPr>
            <a:xfrm>
              <a:off x="-320375" y="4576275"/>
              <a:ext cx="1774377" cy="173736"/>
            </a:xfrm>
            <a:prstGeom prst="rect">
              <a:avLst/>
            </a:prstGeom>
            <a:noFill/>
            <a:ln>
              <a:noFill/>
            </a:ln>
          </p:spPr>
        </p:pic>
      </p:grpSp>
      <p:grpSp>
        <p:nvGrpSpPr>
          <p:cNvPr id="359" name="Google Shape;359;p27"/>
          <p:cNvGrpSpPr/>
          <p:nvPr/>
        </p:nvGrpSpPr>
        <p:grpSpPr>
          <a:xfrm>
            <a:off x="1734700" y="408925"/>
            <a:ext cx="6992675" cy="4304313"/>
            <a:chOff x="1734700" y="408925"/>
            <a:chExt cx="6992675" cy="4304313"/>
          </a:xfrm>
        </p:grpSpPr>
        <p:sp>
          <p:nvSpPr>
            <p:cNvPr id="360" name="Google Shape;360;p27"/>
            <p:cNvSpPr/>
            <p:nvPr/>
          </p:nvSpPr>
          <p:spPr>
            <a:xfrm rot="-5400000" flipH="1">
              <a:off x="1755250" y="4592488"/>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1" name="Google Shape;361;p27"/>
            <p:cNvSpPr/>
            <p:nvPr/>
          </p:nvSpPr>
          <p:spPr>
            <a:xfrm flipH="1">
              <a:off x="8627175" y="36098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62" name="Google Shape;362;p27"/>
            <p:cNvGrpSpPr/>
            <p:nvPr/>
          </p:nvGrpSpPr>
          <p:grpSpPr>
            <a:xfrm>
              <a:off x="7748975" y="408925"/>
              <a:ext cx="574250" cy="100200"/>
              <a:chOff x="1297450" y="4159200"/>
              <a:chExt cx="574250" cy="100200"/>
            </a:xfrm>
          </p:grpSpPr>
          <p:sp>
            <p:nvSpPr>
              <p:cNvPr id="363" name="Google Shape;363;p27"/>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4" name="Google Shape;364;p27"/>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65"/>
        <p:cNvGrpSpPr/>
        <p:nvPr/>
      </p:nvGrpSpPr>
      <p:grpSpPr>
        <a:xfrm>
          <a:off x="0" y="0"/>
          <a:ext cx="0" cy="0"/>
          <a:chOff x="0" y="0"/>
          <a:chExt cx="0" cy="0"/>
        </a:xfrm>
      </p:grpSpPr>
      <p:grpSp>
        <p:nvGrpSpPr>
          <p:cNvPr id="366" name="Google Shape;366;p28"/>
          <p:cNvGrpSpPr/>
          <p:nvPr/>
        </p:nvGrpSpPr>
        <p:grpSpPr>
          <a:xfrm>
            <a:off x="504448" y="434799"/>
            <a:ext cx="8268425" cy="2014200"/>
            <a:chOff x="504448" y="434799"/>
            <a:chExt cx="8268425" cy="2014200"/>
          </a:xfrm>
        </p:grpSpPr>
        <p:sp>
          <p:nvSpPr>
            <p:cNvPr id="367" name="Google Shape;367;p28"/>
            <p:cNvSpPr/>
            <p:nvPr/>
          </p:nvSpPr>
          <p:spPr>
            <a:xfrm rot="10800000" flipH="1">
              <a:off x="8672673" y="2237799"/>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68" name="Google Shape;368;p28"/>
            <p:cNvGrpSpPr/>
            <p:nvPr/>
          </p:nvGrpSpPr>
          <p:grpSpPr>
            <a:xfrm rot="10800000">
              <a:off x="504448" y="434799"/>
              <a:ext cx="574250" cy="100200"/>
              <a:chOff x="1297450" y="4159200"/>
              <a:chExt cx="574250" cy="100200"/>
            </a:xfrm>
          </p:grpSpPr>
          <p:sp>
            <p:nvSpPr>
              <p:cNvPr id="369" name="Google Shape;369;p28"/>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0" name="Google Shape;370;p28"/>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71" name="Google Shape;371;p28"/>
          <p:cNvGrpSpPr/>
          <p:nvPr/>
        </p:nvGrpSpPr>
        <p:grpSpPr>
          <a:xfrm>
            <a:off x="-883551" y="0"/>
            <a:ext cx="11204126" cy="5238174"/>
            <a:chOff x="-883551" y="0"/>
            <a:chExt cx="11204126" cy="5238174"/>
          </a:xfrm>
        </p:grpSpPr>
        <p:pic>
          <p:nvPicPr>
            <p:cNvPr id="372" name="Google Shape;372;p28"/>
            <p:cNvPicPr preferRelativeResize="0"/>
            <p:nvPr/>
          </p:nvPicPr>
          <p:blipFill rotWithShape="1">
            <a:blip r:embed="rId2">
              <a:alphaModFix/>
            </a:blip>
            <a:srcRect t="2207" b="2207"/>
            <a:stretch/>
          </p:blipFill>
          <p:spPr>
            <a:xfrm flipH="1">
              <a:off x="7272971" y="4670734"/>
              <a:ext cx="3047603" cy="173736"/>
            </a:xfrm>
            <a:prstGeom prst="rect">
              <a:avLst/>
            </a:prstGeom>
            <a:noFill/>
            <a:ln>
              <a:noFill/>
            </a:ln>
          </p:spPr>
        </p:pic>
        <p:pic>
          <p:nvPicPr>
            <p:cNvPr id="373" name="Google Shape;373;p28"/>
            <p:cNvPicPr preferRelativeResize="0"/>
            <p:nvPr/>
          </p:nvPicPr>
          <p:blipFill rotWithShape="1">
            <a:blip r:embed="rId3">
              <a:alphaModFix/>
            </a:blip>
            <a:srcRect t="19" b="29"/>
            <a:stretch/>
          </p:blipFill>
          <p:spPr>
            <a:xfrm rot="10800000" flipH="1">
              <a:off x="8428888" y="0"/>
              <a:ext cx="735760" cy="1707776"/>
            </a:xfrm>
            <a:prstGeom prst="rect">
              <a:avLst/>
            </a:prstGeom>
            <a:noFill/>
            <a:ln>
              <a:noFill/>
            </a:ln>
          </p:spPr>
        </p:pic>
        <p:pic>
          <p:nvPicPr>
            <p:cNvPr id="374" name="Google Shape;374;p28"/>
            <p:cNvPicPr preferRelativeResize="0"/>
            <p:nvPr/>
          </p:nvPicPr>
          <p:blipFill>
            <a:blip r:embed="rId4">
              <a:alphaModFix/>
            </a:blip>
            <a:stretch>
              <a:fillRect/>
            </a:stretch>
          </p:blipFill>
          <p:spPr>
            <a:xfrm rot="5400000" flipH="1">
              <a:off x="-1108802" y="3229425"/>
              <a:ext cx="2233999" cy="1783499"/>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2600250" y="2599800"/>
            <a:ext cx="3943500" cy="67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4013250" y="1526525"/>
            <a:ext cx="1117500" cy="951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7" name="Google Shape;27;p3"/>
          <p:cNvGrpSpPr/>
          <p:nvPr/>
        </p:nvGrpSpPr>
        <p:grpSpPr>
          <a:xfrm>
            <a:off x="-1795123" y="-49774"/>
            <a:ext cx="13139774" cy="5582922"/>
            <a:chOff x="-1795123" y="-49774"/>
            <a:chExt cx="13139774" cy="5582922"/>
          </a:xfrm>
        </p:grpSpPr>
        <p:pic>
          <p:nvPicPr>
            <p:cNvPr id="28" name="Google Shape;28;p3"/>
            <p:cNvPicPr preferRelativeResize="0"/>
            <p:nvPr/>
          </p:nvPicPr>
          <p:blipFill rotWithShape="1">
            <a:blip r:embed="rId2">
              <a:alphaModFix/>
            </a:blip>
            <a:srcRect/>
            <a:stretch/>
          </p:blipFill>
          <p:spPr>
            <a:xfrm rot="10800000">
              <a:off x="6944976" y="-49774"/>
              <a:ext cx="2267500" cy="1809124"/>
            </a:xfrm>
            <a:prstGeom prst="rect">
              <a:avLst/>
            </a:prstGeom>
            <a:noFill/>
            <a:ln>
              <a:noFill/>
            </a:ln>
          </p:spPr>
        </p:pic>
        <p:pic>
          <p:nvPicPr>
            <p:cNvPr id="29" name="Google Shape;29;p3"/>
            <p:cNvPicPr preferRelativeResize="0"/>
            <p:nvPr/>
          </p:nvPicPr>
          <p:blipFill rotWithShape="1">
            <a:blip r:embed="rId3">
              <a:alphaModFix/>
            </a:blip>
            <a:srcRect r="3818"/>
            <a:stretch/>
          </p:blipFill>
          <p:spPr>
            <a:xfrm rot="5400000">
              <a:off x="-22011" y="3620737"/>
              <a:ext cx="1907973" cy="1916850"/>
            </a:xfrm>
            <a:prstGeom prst="rect">
              <a:avLst/>
            </a:prstGeom>
            <a:noFill/>
            <a:ln>
              <a:noFill/>
            </a:ln>
          </p:spPr>
        </p:pic>
        <p:pic>
          <p:nvPicPr>
            <p:cNvPr id="30" name="Google Shape;30;p3"/>
            <p:cNvPicPr preferRelativeResize="0"/>
            <p:nvPr/>
          </p:nvPicPr>
          <p:blipFill rotWithShape="1">
            <a:blip r:embed="rId4">
              <a:alphaModFix/>
            </a:blip>
            <a:srcRect t="11948" b="11948"/>
            <a:stretch/>
          </p:blipFill>
          <p:spPr>
            <a:xfrm rot="10800000">
              <a:off x="6193675" y="4558765"/>
              <a:ext cx="5150976" cy="173736"/>
            </a:xfrm>
            <a:prstGeom prst="rect">
              <a:avLst/>
            </a:prstGeom>
            <a:noFill/>
            <a:ln>
              <a:noFill/>
            </a:ln>
          </p:spPr>
        </p:pic>
        <p:pic>
          <p:nvPicPr>
            <p:cNvPr id="31" name="Google Shape;31;p3"/>
            <p:cNvPicPr preferRelativeResize="0"/>
            <p:nvPr/>
          </p:nvPicPr>
          <p:blipFill rotWithShape="1">
            <a:blip r:embed="rId5">
              <a:alphaModFix/>
            </a:blip>
            <a:srcRect l="29661"/>
            <a:stretch/>
          </p:blipFill>
          <p:spPr>
            <a:xfrm rot="10800000">
              <a:off x="7591150" y="4130314"/>
              <a:ext cx="1675526" cy="173736"/>
            </a:xfrm>
            <a:prstGeom prst="rect">
              <a:avLst/>
            </a:prstGeom>
            <a:noFill/>
            <a:ln>
              <a:noFill/>
            </a:ln>
          </p:spPr>
        </p:pic>
        <p:pic>
          <p:nvPicPr>
            <p:cNvPr id="32" name="Google Shape;32;p3"/>
            <p:cNvPicPr preferRelativeResize="0"/>
            <p:nvPr/>
          </p:nvPicPr>
          <p:blipFill rotWithShape="1">
            <a:blip r:embed="rId5">
              <a:alphaModFix/>
            </a:blip>
            <a:srcRect l="1420" t="18533" r="-1419" b="18533"/>
            <a:stretch/>
          </p:blipFill>
          <p:spPr>
            <a:xfrm flipH="1">
              <a:off x="-1795123" y="1179828"/>
              <a:ext cx="3047598" cy="173736"/>
            </a:xfrm>
            <a:prstGeom prst="rect">
              <a:avLst/>
            </a:prstGeom>
            <a:noFill/>
            <a:ln>
              <a:noFill/>
            </a:ln>
          </p:spPr>
        </p:pic>
      </p:grpSp>
      <p:grpSp>
        <p:nvGrpSpPr>
          <p:cNvPr id="33" name="Google Shape;33;p3"/>
          <p:cNvGrpSpPr/>
          <p:nvPr/>
        </p:nvGrpSpPr>
        <p:grpSpPr>
          <a:xfrm>
            <a:off x="1399900" y="320875"/>
            <a:ext cx="7265150" cy="4353575"/>
            <a:chOff x="1399900" y="320875"/>
            <a:chExt cx="7265150" cy="4353575"/>
          </a:xfrm>
        </p:grpSpPr>
        <p:sp>
          <p:nvSpPr>
            <p:cNvPr id="34" name="Google Shape;34;p3"/>
            <p:cNvSpPr/>
            <p:nvPr/>
          </p:nvSpPr>
          <p:spPr>
            <a:xfrm rot="-5400000" flipH="1">
              <a:off x="1555450" y="733700"/>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 name="Google Shape;35;p3"/>
            <p:cNvSpPr/>
            <p:nvPr/>
          </p:nvSpPr>
          <p:spPr>
            <a:xfrm rot="-5400000" flipH="1">
              <a:off x="7286850" y="40868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 name="Google Shape;36;p3"/>
            <p:cNvSpPr/>
            <p:nvPr/>
          </p:nvSpPr>
          <p:spPr>
            <a:xfrm flipH="1">
              <a:off x="8564850" y="320875"/>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7" name="Google Shape;37;p3"/>
            <p:cNvGrpSpPr/>
            <p:nvPr/>
          </p:nvGrpSpPr>
          <p:grpSpPr>
            <a:xfrm>
              <a:off x="3326950" y="4574250"/>
              <a:ext cx="574250" cy="100200"/>
              <a:chOff x="1297450" y="4159200"/>
              <a:chExt cx="574250" cy="100200"/>
            </a:xfrm>
          </p:grpSpPr>
          <p:sp>
            <p:nvSpPr>
              <p:cNvPr id="38" name="Google Shape;38;p3"/>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9" name="Google Shape;39;p3"/>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4"/>
        <p:cNvGrpSpPr/>
        <p:nvPr/>
      </p:nvGrpSpPr>
      <p:grpSpPr>
        <a:xfrm>
          <a:off x="0" y="0"/>
          <a:ext cx="0" cy="0"/>
          <a:chOff x="0" y="0"/>
          <a:chExt cx="0" cy="0"/>
        </a:xfrm>
      </p:grpSpPr>
      <p:sp>
        <p:nvSpPr>
          <p:cNvPr id="55" name="Google Shape;5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56" name="Google Shape;56;p5"/>
          <p:cNvSpPr txBox="1">
            <a:spLocks noGrp="1"/>
          </p:cNvSpPr>
          <p:nvPr>
            <p:ph type="subTitle" idx="1"/>
          </p:nvPr>
        </p:nvSpPr>
        <p:spPr>
          <a:xfrm>
            <a:off x="4815881" y="2612826"/>
            <a:ext cx="2567700" cy="140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 name="Google Shape;57;p5"/>
          <p:cNvSpPr txBox="1">
            <a:spLocks noGrp="1"/>
          </p:cNvSpPr>
          <p:nvPr>
            <p:ph type="subTitle" idx="2"/>
          </p:nvPr>
        </p:nvSpPr>
        <p:spPr>
          <a:xfrm>
            <a:off x="1760406" y="2612825"/>
            <a:ext cx="2505600" cy="140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8" name="Google Shape;58;p5"/>
          <p:cNvSpPr txBox="1">
            <a:spLocks noGrp="1"/>
          </p:cNvSpPr>
          <p:nvPr>
            <p:ph type="subTitle" idx="3"/>
          </p:nvPr>
        </p:nvSpPr>
        <p:spPr>
          <a:xfrm>
            <a:off x="1760406" y="2267675"/>
            <a:ext cx="2505600" cy="42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59" name="Google Shape;59;p5"/>
          <p:cNvSpPr txBox="1">
            <a:spLocks noGrp="1"/>
          </p:cNvSpPr>
          <p:nvPr>
            <p:ph type="subTitle" idx="4"/>
          </p:nvPr>
        </p:nvSpPr>
        <p:spPr>
          <a:xfrm>
            <a:off x="4815881" y="2267683"/>
            <a:ext cx="2567700" cy="42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grpSp>
        <p:nvGrpSpPr>
          <p:cNvPr id="60" name="Google Shape;60;p5"/>
          <p:cNvGrpSpPr/>
          <p:nvPr/>
        </p:nvGrpSpPr>
        <p:grpSpPr>
          <a:xfrm>
            <a:off x="484925" y="1486875"/>
            <a:ext cx="7943975" cy="3412225"/>
            <a:chOff x="484925" y="1486875"/>
            <a:chExt cx="7943975" cy="3412225"/>
          </a:xfrm>
        </p:grpSpPr>
        <p:sp>
          <p:nvSpPr>
            <p:cNvPr id="61" name="Google Shape;61;p5"/>
            <p:cNvSpPr/>
            <p:nvPr/>
          </p:nvSpPr>
          <p:spPr>
            <a:xfrm flipH="1">
              <a:off x="484925" y="148687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62" name="Google Shape;62;p5"/>
            <p:cNvGrpSpPr/>
            <p:nvPr/>
          </p:nvGrpSpPr>
          <p:grpSpPr>
            <a:xfrm>
              <a:off x="7854650" y="4798900"/>
              <a:ext cx="574250" cy="100200"/>
              <a:chOff x="1297450" y="4159200"/>
              <a:chExt cx="574250" cy="100200"/>
            </a:xfrm>
          </p:grpSpPr>
          <p:sp>
            <p:nvSpPr>
              <p:cNvPr id="63" name="Google Shape;63;p5"/>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 name="Google Shape;64;p5"/>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65" name="Google Shape;65;p5"/>
          <p:cNvGrpSpPr/>
          <p:nvPr/>
        </p:nvGrpSpPr>
        <p:grpSpPr>
          <a:xfrm>
            <a:off x="-590962" y="-41696"/>
            <a:ext cx="10285163" cy="6584477"/>
            <a:chOff x="-590962" y="-41696"/>
            <a:chExt cx="10285163" cy="6584477"/>
          </a:xfrm>
        </p:grpSpPr>
        <p:pic>
          <p:nvPicPr>
            <p:cNvPr id="66" name="Google Shape;66;p5"/>
            <p:cNvPicPr preferRelativeResize="0"/>
            <p:nvPr/>
          </p:nvPicPr>
          <p:blipFill rotWithShape="1">
            <a:blip r:embed="rId2">
              <a:alphaModFix/>
            </a:blip>
            <a:srcRect l="5276" b="-10"/>
            <a:stretch/>
          </p:blipFill>
          <p:spPr>
            <a:xfrm>
              <a:off x="-13975" y="361275"/>
              <a:ext cx="1774377" cy="173736"/>
            </a:xfrm>
            <a:prstGeom prst="rect">
              <a:avLst/>
            </a:prstGeom>
            <a:noFill/>
            <a:ln>
              <a:noFill/>
            </a:ln>
          </p:spPr>
        </p:pic>
        <p:pic>
          <p:nvPicPr>
            <p:cNvPr id="67" name="Google Shape;67;p5"/>
            <p:cNvPicPr preferRelativeResize="0"/>
            <p:nvPr/>
          </p:nvPicPr>
          <p:blipFill>
            <a:blip r:embed="rId3">
              <a:alphaModFix/>
            </a:blip>
            <a:stretch>
              <a:fillRect/>
            </a:stretch>
          </p:blipFill>
          <p:spPr>
            <a:xfrm rot="-5400000">
              <a:off x="8482089" y="-522288"/>
              <a:ext cx="731520" cy="1692704"/>
            </a:xfrm>
            <a:prstGeom prst="rect">
              <a:avLst/>
            </a:prstGeom>
            <a:noFill/>
            <a:ln>
              <a:noFill/>
            </a:ln>
          </p:spPr>
        </p:pic>
        <p:pic>
          <p:nvPicPr>
            <p:cNvPr id="68" name="Google Shape;68;p5"/>
            <p:cNvPicPr preferRelativeResize="0"/>
            <p:nvPr/>
          </p:nvPicPr>
          <p:blipFill rotWithShape="1">
            <a:blip r:embed="rId4">
              <a:alphaModFix/>
            </a:blip>
            <a:srcRect l="2015" r="2015"/>
            <a:stretch/>
          </p:blipFill>
          <p:spPr>
            <a:xfrm flipH="1">
              <a:off x="-590962" y="3881697"/>
              <a:ext cx="1360414" cy="2661084"/>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7"/>
          <p:cNvSpPr txBox="1">
            <a:spLocks noGrp="1"/>
          </p:cNvSpPr>
          <p:nvPr>
            <p:ph type="title"/>
          </p:nvPr>
        </p:nvSpPr>
        <p:spPr>
          <a:xfrm>
            <a:off x="720000" y="445025"/>
            <a:ext cx="374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7"/>
          <p:cNvSpPr txBox="1">
            <a:spLocks noGrp="1"/>
          </p:cNvSpPr>
          <p:nvPr>
            <p:ph type="body" idx="1"/>
          </p:nvPr>
        </p:nvSpPr>
        <p:spPr>
          <a:xfrm>
            <a:off x="969025" y="1574450"/>
            <a:ext cx="3498600" cy="233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pic>
        <p:nvPicPr>
          <p:cNvPr id="83" name="Google Shape;83;p7"/>
          <p:cNvPicPr preferRelativeResize="0"/>
          <p:nvPr/>
        </p:nvPicPr>
        <p:blipFill rotWithShape="1">
          <a:blip r:embed="rId2">
            <a:alphaModFix/>
          </a:blip>
          <a:srcRect t="16280" b="16280"/>
          <a:stretch/>
        </p:blipFill>
        <p:spPr>
          <a:xfrm rot="4544339">
            <a:off x="8028764" y="1444714"/>
            <a:ext cx="693396" cy="256418"/>
          </a:xfrm>
          <a:prstGeom prst="rect">
            <a:avLst/>
          </a:prstGeom>
          <a:noFill/>
          <a:ln>
            <a:noFill/>
          </a:ln>
        </p:spPr>
      </p:pic>
      <p:grpSp>
        <p:nvGrpSpPr>
          <p:cNvPr id="84" name="Google Shape;84;p7"/>
          <p:cNvGrpSpPr/>
          <p:nvPr/>
        </p:nvGrpSpPr>
        <p:grpSpPr>
          <a:xfrm>
            <a:off x="-297000" y="-143925"/>
            <a:ext cx="11089998" cy="4941763"/>
            <a:chOff x="-297000" y="-143925"/>
            <a:chExt cx="11089998" cy="4941763"/>
          </a:xfrm>
        </p:grpSpPr>
        <p:pic>
          <p:nvPicPr>
            <p:cNvPr id="85" name="Google Shape;85;p7"/>
            <p:cNvPicPr preferRelativeResize="0"/>
            <p:nvPr/>
          </p:nvPicPr>
          <p:blipFill rotWithShape="1">
            <a:blip r:embed="rId3">
              <a:alphaModFix/>
            </a:blip>
            <a:srcRect l="29" r="19"/>
            <a:stretch/>
          </p:blipFill>
          <p:spPr>
            <a:xfrm rot="10800000">
              <a:off x="8279175" y="-143925"/>
              <a:ext cx="2513823" cy="2291649"/>
            </a:xfrm>
            <a:prstGeom prst="rect">
              <a:avLst/>
            </a:prstGeom>
            <a:noFill/>
            <a:ln>
              <a:noFill/>
            </a:ln>
          </p:spPr>
        </p:pic>
        <p:pic>
          <p:nvPicPr>
            <p:cNvPr id="86" name="Google Shape;86;p7"/>
            <p:cNvPicPr preferRelativeResize="0"/>
            <p:nvPr/>
          </p:nvPicPr>
          <p:blipFill rotWithShape="1">
            <a:blip r:embed="rId4">
              <a:alphaModFix/>
            </a:blip>
            <a:srcRect l="2015" r="2015"/>
            <a:stretch/>
          </p:blipFill>
          <p:spPr>
            <a:xfrm rot="5400000" flipH="1">
              <a:off x="7581513" y="-361603"/>
              <a:ext cx="1360414" cy="2661084"/>
            </a:xfrm>
            <a:prstGeom prst="rect">
              <a:avLst/>
            </a:prstGeom>
            <a:noFill/>
            <a:ln>
              <a:noFill/>
            </a:ln>
          </p:spPr>
        </p:pic>
        <p:pic>
          <p:nvPicPr>
            <p:cNvPr id="87" name="Google Shape;87;p7"/>
            <p:cNvPicPr preferRelativeResize="0"/>
            <p:nvPr/>
          </p:nvPicPr>
          <p:blipFill rotWithShape="1">
            <a:blip r:embed="rId5">
              <a:alphaModFix/>
            </a:blip>
            <a:srcRect r="13867"/>
            <a:stretch/>
          </p:blipFill>
          <p:spPr>
            <a:xfrm flipH="1">
              <a:off x="-237873" y="4624102"/>
              <a:ext cx="3047598" cy="173736"/>
            </a:xfrm>
            <a:prstGeom prst="rect">
              <a:avLst/>
            </a:prstGeom>
            <a:noFill/>
            <a:ln>
              <a:noFill/>
            </a:ln>
          </p:spPr>
        </p:pic>
        <p:pic>
          <p:nvPicPr>
            <p:cNvPr id="88" name="Google Shape;88;p7"/>
            <p:cNvPicPr preferRelativeResize="0"/>
            <p:nvPr/>
          </p:nvPicPr>
          <p:blipFill rotWithShape="1">
            <a:blip r:embed="rId6">
              <a:alphaModFix/>
            </a:blip>
            <a:srcRect l="31462" r="-1800"/>
            <a:stretch/>
          </p:blipFill>
          <p:spPr>
            <a:xfrm>
              <a:off x="-297000" y="4286200"/>
              <a:ext cx="1675526" cy="173736"/>
            </a:xfrm>
            <a:prstGeom prst="rect">
              <a:avLst/>
            </a:prstGeom>
            <a:noFill/>
            <a:ln>
              <a:noFill/>
            </a:ln>
          </p:spPr>
        </p:pic>
      </p:grpSp>
      <p:grpSp>
        <p:nvGrpSpPr>
          <p:cNvPr id="89" name="Google Shape;89;p7"/>
          <p:cNvGrpSpPr/>
          <p:nvPr/>
        </p:nvGrpSpPr>
        <p:grpSpPr>
          <a:xfrm>
            <a:off x="3814000" y="535000"/>
            <a:ext cx="2390675" cy="4173700"/>
            <a:chOff x="3814000" y="484900"/>
            <a:chExt cx="2390675" cy="4173700"/>
          </a:xfrm>
        </p:grpSpPr>
        <p:sp>
          <p:nvSpPr>
            <p:cNvPr id="90" name="Google Shape;90;p7"/>
            <p:cNvSpPr/>
            <p:nvPr/>
          </p:nvSpPr>
          <p:spPr>
            <a:xfrm rot="-5400000" flipH="1">
              <a:off x="6048975" y="4294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91" name="Google Shape;91;p7"/>
            <p:cNvGrpSpPr/>
            <p:nvPr/>
          </p:nvGrpSpPr>
          <p:grpSpPr>
            <a:xfrm rot="10800000">
              <a:off x="3814000" y="4558400"/>
              <a:ext cx="574250" cy="100200"/>
              <a:chOff x="1297450" y="4159200"/>
              <a:chExt cx="574250" cy="100200"/>
            </a:xfrm>
          </p:grpSpPr>
          <p:sp>
            <p:nvSpPr>
              <p:cNvPr id="92" name="Google Shape;92;p7"/>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3" name="Google Shape;93;p7"/>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94" name="Google Shape;94;p7"/>
          <p:cNvSpPr>
            <a:spLocks noGrp="1"/>
          </p:cNvSpPr>
          <p:nvPr>
            <p:ph type="pic" idx="2"/>
          </p:nvPr>
        </p:nvSpPr>
        <p:spPr>
          <a:xfrm>
            <a:off x="4676300" y="1093275"/>
            <a:ext cx="3346500" cy="3007200"/>
          </a:xfrm>
          <a:prstGeom prst="roundRect">
            <a:avLst>
              <a:gd name="adj" fmla="val 16667"/>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5"/>
        <p:cNvGrpSpPr/>
        <p:nvPr/>
      </p:nvGrpSpPr>
      <p:grpSpPr>
        <a:xfrm>
          <a:off x="0" y="0"/>
          <a:ext cx="0" cy="0"/>
          <a:chOff x="0" y="0"/>
          <a:chExt cx="0" cy="0"/>
        </a:xfrm>
      </p:grpSpPr>
      <p:sp>
        <p:nvSpPr>
          <p:cNvPr id="96" name="Google Shape;96;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97" name="Google Shape;97;p8"/>
          <p:cNvGrpSpPr/>
          <p:nvPr/>
        </p:nvGrpSpPr>
        <p:grpSpPr>
          <a:xfrm>
            <a:off x="535475" y="609138"/>
            <a:ext cx="8116513" cy="4201525"/>
            <a:chOff x="535475" y="609138"/>
            <a:chExt cx="8116513" cy="4201525"/>
          </a:xfrm>
        </p:grpSpPr>
        <p:sp>
          <p:nvSpPr>
            <p:cNvPr id="98" name="Google Shape;98;p8"/>
            <p:cNvSpPr/>
            <p:nvPr/>
          </p:nvSpPr>
          <p:spPr>
            <a:xfrm flipH="1">
              <a:off x="8551788" y="2482775"/>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 name="Google Shape;99;p8"/>
            <p:cNvSpPr/>
            <p:nvPr/>
          </p:nvSpPr>
          <p:spPr>
            <a:xfrm rot="-5400000" flipH="1">
              <a:off x="6820225" y="4689913"/>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00" name="Google Shape;100;p8"/>
            <p:cNvGrpSpPr/>
            <p:nvPr/>
          </p:nvGrpSpPr>
          <p:grpSpPr>
            <a:xfrm>
              <a:off x="535475" y="609138"/>
              <a:ext cx="574250" cy="100200"/>
              <a:chOff x="1297450" y="4159200"/>
              <a:chExt cx="574250" cy="100200"/>
            </a:xfrm>
          </p:grpSpPr>
          <p:sp>
            <p:nvSpPr>
              <p:cNvPr id="101" name="Google Shape;101;p8"/>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2" name="Google Shape;102;p8"/>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03" name="Google Shape;103;p8"/>
          <p:cNvGrpSpPr/>
          <p:nvPr/>
        </p:nvGrpSpPr>
        <p:grpSpPr>
          <a:xfrm>
            <a:off x="-589910" y="-3"/>
            <a:ext cx="10239261" cy="5730977"/>
            <a:chOff x="-589910" y="-3"/>
            <a:chExt cx="10239261" cy="5730977"/>
          </a:xfrm>
        </p:grpSpPr>
        <p:pic>
          <p:nvPicPr>
            <p:cNvPr id="104" name="Google Shape;104;p8"/>
            <p:cNvPicPr preferRelativeResize="0"/>
            <p:nvPr/>
          </p:nvPicPr>
          <p:blipFill rotWithShape="1">
            <a:blip r:embed="rId2">
              <a:alphaModFix/>
            </a:blip>
            <a:srcRect t="29" b="19"/>
            <a:stretch/>
          </p:blipFill>
          <p:spPr>
            <a:xfrm rot="10800000" flipH="1">
              <a:off x="7126533" y="-3"/>
              <a:ext cx="2522819" cy="2361427"/>
            </a:xfrm>
            <a:prstGeom prst="rect">
              <a:avLst/>
            </a:prstGeom>
            <a:noFill/>
            <a:ln>
              <a:noFill/>
            </a:ln>
          </p:spPr>
        </p:pic>
        <p:pic>
          <p:nvPicPr>
            <p:cNvPr id="105" name="Google Shape;105;p8"/>
            <p:cNvPicPr preferRelativeResize="0"/>
            <p:nvPr/>
          </p:nvPicPr>
          <p:blipFill rotWithShape="1">
            <a:blip r:embed="rId3">
              <a:alphaModFix/>
            </a:blip>
            <a:srcRect l="1484" r="1484"/>
            <a:stretch/>
          </p:blipFill>
          <p:spPr>
            <a:xfrm flipH="1">
              <a:off x="-589910" y="3069890"/>
              <a:ext cx="1360414" cy="2661084"/>
            </a:xfrm>
            <a:prstGeom prst="rect">
              <a:avLst/>
            </a:prstGeom>
            <a:noFill/>
            <a:ln>
              <a:noFill/>
            </a:ln>
          </p:spPr>
        </p:pic>
        <p:pic>
          <p:nvPicPr>
            <p:cNvPr id="106" name="Google Shape;106;p8"/>
            <p:cNvPicPr preferRelativeResize="0"/>
            <p:nvPr/>
          </p:nvPicPr>
          <p:blipFill rotWithShape="1">
            <a:blip r:embed="rId4">
              <a:alphaModFix/>
            </a:blip>
            <a:srcRect l="5276" b="-10"/>
            <a:stretch/>
          </p:blipFill>
          <p:spPr>
            <a:xfrm rot="10800000">
              <a:off x="7714713" y="4673700"/>
              <a:ext cx="1774377" cy="173736"/>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7"/>
        <p:cNvGrpSpPr/>
        <p:nvPr/>
      </p:nvGrpSpPr>
      <p:grpSpPr>
        <a:xfrm>
          <a:off x="0" y="0"/>
          <a:ext cx="0" cy="0"/>
          <a:chOff x="0" y="0"/>
          <a:chExt cx="0" cy="0"/>
        </a:xfrm>
      </p:grpSpPr>
      <p:sp>
        <p:nvSpPr>
          <p:cNvPr id="108" name="Google Shape;108;p9"/>
          <p:cNvSpPr txBox="1">
            <a:spLocks noGrp="1"/>
          </p:cNvSpPr>
          <p:nvPr>
            <p:ph type="title"/>
          </p:nvPr>
        </p:nvSpPr>
        <p:spPr>
          <a:xfrm>
            <a:off x="2201850" y="191902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9"/>
          <p:cNvSpPr txBox="1">
            <a:spLocks noGrp="1"/>
          </p:cNvSpPr>
          <p:nvPr>
            <p:ph type="subTitle" idx="1"/>
          </p:nvPr>
        </p:nvSpPr>
        <p:spPr>
          <a:xfrm>
            <a:off x="2201925" y="276207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10" name="Google Shape;110;p9"/>
          <p:cNvGrpSpPr/>
          <p:nvPr/>
        </p:nvGrpSpPr>
        <p:grpSpPr>
          <a:xfrm>
            <a:off x="503975" y="608950"/>
            <a:ext cx="7975025" cy="4273975"/>
            <a:chOff x="503975" y="608950"/>
            <a:chExt cx="7975025" cy="4273975"/>
          </a:xfrm>
        </p:grpSpPr>
        <p:sp>
          <p:nvSpPr>
            <p:cNvPr id="111" name="Google Shape;111;p9"/>
            <p:cNvSpPr/>
            <p:nvPr/>
          </p:nvSpPr>
          <p:spPr>
            <a:xfrm flipH="1">
              <a:off x="503975" y="34939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2" name="Google Shape;112;p9"/>
            <p:cNvSpPr/>
            <p:nvPr/>
          </p:nvSpPr>
          <p:spPr>
            <a:xfrm flipH="1">
              <a:off x="8378800" y="2409100"/>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3" name="Google Shape;113;p9"/>
            <p:cNvSpPr/>
            <p:nvPr/>
          </p:nvSpPr>
          <p:spPr>
            <a:xfrm rot="-5400000" flipH="1">
              <a:off x="4776900" y="4762175"/>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14" name="Google Shape;114;p9"/>
            <p:cNvGrpSpPr/>
            <p:nvPr/>
          </p:nvGrpSpPr>
          <p:grpSpPr>
            <a:xfrm>
              <a:off x="7070850" y="608950"/>
              <a:ext cx="574250" cy="100200"/>
              <a:chOff x="1297450" y="4159200"/>
              <a:chExt cx="574250" cy="100200"/>
            </a:xfrm>
          </p:grpSpPr>
          <p:sp>
            <p:nvSpPr>
              <p:cNvPr id="115" name="Google Shape;115;p9"/>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 name="Google Shape;116;p9"/>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17" name="Google Shape;117;p9"/>
          <p:cNvGrpSpPr/>
          <p:nvPr/>
        </p:nvGrpSpPr>
        <p:grpSpPr>
          <a:xfrm>
            <a:off x="0" y="-82062"/>
            <a:ext cx="9191719" cy="5225556"/>
            <a:chOff x="0" y="-82062"/>
            <a:chExt cx="9191719" cy="5225556"/>
          </a:xfrm>
        </p:grpSpPr>
        <p:pic>
          <p:nvPicPr>
            <p:cNvPr id="118" name="Google Shape;118;p9"/>
            <p:cNvPicPr preferRelativeResize="0"/>
            <p:nvPr/>
          </p:nvPicPr>
          <p:blipFill rotWithShape="1">
            <a:blip r:embed="rId2">
              <a:alphaModFix/>
            </a:blip>
            <a:srcRect/>
            <a:stretch/>
          </p:blipFill>
          <p:spPr>
            <a:xfrm rot="-5400000">
              <a:off x="7187373" y="3139148"/>
              <a:ext cx="2229714" cy="1778977"/>
            </a:xfrm>
            <a:prstGeom prst="rect">
              <a:avLst/>
            </a:prstGeom>
            <a:noFill/>
            <a:ln>
              <a:noFill/>
            </a:ln>
          </p:spPr>
        </p:pic>
        <p:pic>
          <p:nvPicPr>
            <p:cNvPr id="119" name="Google Shape;119;p9"/>
            <p:cNvPicPr preferRelativeResize="0"/>
            <p:nvPr/>
          </p:nvPicPr>
          <p:blipFill>
            <a:blip r:embed="rId3">
              <a:alphaModFix/>
            </a:blip>
            <a:stretch>
              <a:fillRect/>
            </a:stretch>
          </p:blipFill>
          <p:spPr>
            <a:xfrm rot="5400000" flipH="1">
              <a:off x="-358190" y="276127"/>
              <a:ext cx="2409103" cy="1692724"/>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0"/>
        <p:cNvGrpSpPr/>
        <p:nvPr/>
      </p:nvGrpSpPr>
      <p:grpSpPr>
        <a:xfrm>
          <a:off x="0" y="0"/>
          <a:ext cx="0" cy="0"/>
          <a:chOff x="0" y="0"/>
          <a:chExt cx="0" cy="0"/>
        </a:xfrm>
      </p:grpSpPr>
      <p:sp>
        <p:nvSpPr>
          <p:cNvPr id="121" name="Google Shape;121;p10"/>
          <p:cNvSpPr>
            <a:spLocks noGrp="1"/>
          </p:cNvSpPr>
          <p:nvPr>
            <p:ph type="pic" idx="2"/>
          </p:nvPr>
        </p:nvSpPr>
        <p:spPr>
          <a:xfrm>
            <a:off x="-6875" y="0"/>
            <a:ext cx="9144000" cy="5157300"/>
          </a:xfrm>
          <a:prstGeom prst="rect">
            <a:avLst/>
          </a:prstGeom>
          <a:noFill/>
          <a:ln>
            <a:noFill/>
          </a:ln>
        </p:spPr>
      </p:sp>
      <p:sp>
        <p:nvSpPr>
          <p:cNvPr id="122" name="Google Shape;122;p10"/>
          <p:cNvSpPr txBox="1">
            <a:spLocks noGrp="1"/>
          </p:cNvSpPr>
          <p:nvPr>
            <p:ph type="title"/>
          </p:nvPr>
        </p:nvSpPr>
        <p:spPr>
          <a:xfrm>
            <a:off x="720000" y="403800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3"/>
        <p:cNvGrpSpPr/>
        <p:nvPr/>
      </p:nvGrpSpPr>
      <p:grpSpPr>
        <a:xfrm>
          <a:off x="0" y="0"/>
          <a:ext cx="0" cy="0"/>
          <a:chOff x="0" y="0"/>
          <a:chExt cx="0" cy="0"/>
        </a:xfrm>
      </p:grpSpPr>
      <p:grpSp>
        <p:nvGrpSpPr>
          <p:cNvPr id="124" name="Google Shape;124;p11"/>
          <p:cNvGrpSpPr/>
          <p:nvPr/>
        </p:nvGrpSpPr>
        <p:grpSpPr>
          <a:xfrm>
            <a:off x="-8" y="-113562"/>
            <a:ext cx="10293908" cy="5476419"/>
            <a:chOff x="-8" y="-113562"/>
            <a:chExt cx="10293908" cy="5476419"/>
          </a:xfrm>
        </p:grpSpPr>
        <p:pic>
          <p:nvPicPr>
            <p:cNvPr id="125" name="Google Shape;125;p11"/>
            <p:cNvPicPr preferRelativeResize="0"/>
            <p:nvPr/>
          </p:nvPicPr>
          <p:blipFill rotWithShape="1">
            <a:blip r:embed="rId2">
              <a:alphaModFix/>
            </a:blip>
            <a:srcRect/>
            <a:stretch/>
          </p:blipFill>
          <p:spPr>
            <a:xfrm rot="10800000">
              <a:off x="7757775" y="-113562"/>
              <a:ext cx="2536124" cy="2906552"/>
            </a:xfrm>
            <a:prstGeom prst="rect">
              <a:avLst/>
            </a:prstGeom>
            <a:noFill/>
            <a:ln>
              <a:noFill/>
            </a:ln>
          </p:spPr>
        </p:pic>
        <p:pic>
          <p:nvPicPr>
            <p:cNvPr id="126" name="Google Shape;126;p11"/>
            <p:cNvPicPr preferRelativeResize="0"/>
            <p:nvPr/>
          </p:nvPicPr>
          <p:blipFill>
            <a:blip r:embed="rId3">
              <a:alphaModFix/>
            </a:blip>
            <a:stretch>
              <a:fillRect/>
            </a:stretch>
          </p:blipFill>
          <p:spPr>
            <a:xfrm rot="10800000" flipH="1">
              <a:off x="5856319" y="4529047"/>
              <a:ext cx="3758182" cy="833810"/>
            </a:xfrm>
            <a:prstGeom prst="rect">
              <a:avLst/>
            </a:prstGeom>
            <a:noFill/>
            <a:ln>
              <a:noFill/>
            </a:ln>
          </p:spPr>
        </p:pic>
        <p:pic>
          <p:nvPicPr>
            <p:cNvPr id="127" name="Google Shape;127;p11"/>
            <p:cNvPicPr preferRelativeResize="0"/>
            <p:nvPr/>
          </p:nvPicPr>
          <p:blipFill rotWithShape="1">
            <a:blip r:embed="rId4">
              <a:alphaModFix/>
            </a:blip>
            <a:srcRect/>
            <a:stretch/>
          </p:blipFill>
          <p:spPr>
            <a:xfrm rot="5400000">
              <a:off x="-225377" y="225373"/>
              <a:ext cx="2229714" cy="1778977"/>
            </a:xfrm>
            <a:prstGeom prst="rect">
              <a:avLst/>
            </a:prstGeom>
            <a:noFill/>
            <a:ln>
              <a:noFill/>
            </a:ln>
          </p:spPr>
        </p:pic>
      </p:grpSp>
      <p:sp>
        <p:nvSpPr>
          <p:cNvPr id="128" name="Google Shape;128;p11"/>
          <p:cNvSpPr txBox="1">
            <a:spLocks noGrp="1"/>
          </p:cNvSpPr>
          <p:nvPr>
            <p:ph type="title" hasCustomPrompt="1"/>
          </p:nvPr>
        </p:nvSpPr>
        <p:spPr>
          <a:xfrm>
            <a:off x="2393400" y="1709976"/>
            <a:ext cx="4357200" cy="1150500"/>
          </a:xfrm>
          <a:prstGeom prst="rect">
            <a:avLst/>
          </a:prstGeom>
          <a:solidFill>
            <a:schemeClr val="accent2"/>
          </a:solidFill>
        </p:spPr>
        <p:txBody>
          <a:bodyPr spcFirstLastPara="1" wrap="square" lIns="91425" tIns="91425" rIns="91425" bIns="91425" anchor="ctr" anchorCtr="0">
            <a:noAutofit/>
          </a:bodyPr>
          <a:lstStyle>
            <a:lvl1pPr lvl="0" algn="ctr">
              <a:spcBef>
                <a:spcPts val="0"/>
              </a:spcBef>
              <a:spcAft>
                <a:spcPts val="0"/>
              </a:spcAft>
              <a:buSzPts val="9600"/>
              <a:buNone/>
              <a:defRPr sz="49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9" name="Google Shape;129;p11"/>
          <p:cNvSpPr txBox="1">
            <a:spLocks noGrp="1"/>
          </p:cNvSpPr>
          <p:nvPr>
            <p:ph type="subTitle" idx="1"/>
          </p:nvPr>
        </p:nvSpPr>
        <p:spPr>
          <a:xfrm>
            <a:off x="2393400" y="2962927"/>
            <a:ext cx="4357200" cy="96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30" name="Google Shape;130;p11"/>
          <p:cNvGrpSpPr/>
          <p:nvPr/>
        </p:nvGrpSpPr>
        <p:grpSpPr>
          <a:xfrm>
            <a:off x="345675" y="314975"/>
            <a:ext cx="8523625" cy="4556650"/>
            <a:chOff x="345675" y="314975"/>
            <a:chExt cx="8523625" cy="4556650"/>
          </a:xfrm>
        </p:grpSpPr>
        <p:sp>
          <p:nvSpPr>
            <p:cNvPr id="131" name="Google Shape;131;p11"/>
            <p:cNvSpPr/>
            <p:nvPr/>
          </p:nvSpPr>
          <p:spPr>
            <a:xfrm>
              <a:off x="8769100" y="39232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2" name="Google Shape;132;p11"/>
            <p:cNvSpPr/>
            <p:nvPr/>
          </p:nvSpPr>
          <p:spPr>
            <a:xfrm rot="5400000">
              <a:off x="6716450" y="159425"/>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3" name="Google Shape;133;p11"/>
            <p:cNvSpPr/>
            <p:nvPr/>
          </p:nvSpPr>
          <p:spPr>
            <a:xfrm rot="5400000">
              <a:off x="366225" y="323600"/>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34" name="Google Shape;134;p11"/>
            <p:cNvGrpSpPr/>
            <p:nvPr/>
          </p:nvGrpSpPr>
          <p:grpSpPr>
            <a:xfrm flipH="1">
              <a:off x="1296175" y="4771425"/>
              <a:ext cx="574250" cy="100200"/>
              <a:chOff x="1297450" y="4159200"/>
              <a:chExt cx="574250" cy="100200"/>
            </a:xfrm>
          </p:grpSpPr>
          <p:sp>
            <p:nvSpPr>
              <p:cNvPr id="135" name="Google Shape;135;p11"/>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 name="Google Shape;136;p11"/>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13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M Sans Black"/>
              <a:buNone/>
              <a:defRPr sz="3000">
                <a:solidFill>
                  <a:schemeClr val="dk1"/>
                </a:solidFill>
                <a:latin typeface="DM Sans Black"/>
                <a:ea typeface="DM Sans Black"/>
                <a:cs typeface="DM Sans Black"/>
                <a:sym typeface="DM Sans Black"/>
              </a:defRPr>
            </a:lvl1pPr>
            <a:lvl2pPr lvl="1"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2pPr>
            <a:lvl3pPr lvl="2"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3pPr>
            <a:lvl4pPr lvl="3"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4pPr>
            <a:lvl5pPr lvl="4"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5pPr>
            <a:lvl6pPr lvl="5"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6pPr>
            <a:lvl7pPr lvl="6"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7pPr>
            <a:lvl8pPr lvl="7"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8pPr>
            <a:lvl9pPr lvl="8"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Karla"/>
              <a:buChar char="●"/>
              <a:defRPr sz="1200">
                <a:solidFill>
                  <a:schemeClr val="dk1"/>
                </a:solidFill>
                <a:latin typeface="Karla"/>
                <a:ea typeface="Karla"/>
                <a:cs typeface="Karla"/>
                <a:sym typeface="Karla"/>
              </a:defRPr>
            </a:lvl1pPr>
            <a:lvl2pPr marL="914400" lvl="1"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2pPr>
            <a:lvl3pPr marL="1371600" lvl="2"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3pPr>
            <a:lvl4pPr marL="1828800" lvl="3"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4pPr>
            <a:lvl5pPr marL="2286000" lvl="4"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5pPr>
            <a:lvl6pPr marL="2743200" lvl="5"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6pPr>
            <a:lvl7pPr marL="3200400" lvl="6"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7pPr>
            <a:lvl8pPr marL="3657600" lvl="7"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8pPr>
            <a:lvl9pPr marL="4114800" lvl="8"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70" r:id="rId12"/>
    <p:sldLayoutId id="2147483673" r:id="rId13"/>
    <p:sldLayoutId id="214748367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4"/>
        <p:cNvGrpSpPr/>
        <p:nvPr/>
      </p:nvGrpSpPr>
      <p:grpSpPr>
        <a:xfrm>
          <a:off x="0" y="0"/>
          <a:ext cx="0" cy="0"/>
          <a:chOff x="0" y="0"/>
          <a:chExt cx="0" cy="0"/>
        </a:xfrm>
      </p:grpSpPr>
      <p:sp>
        <p:nvSpPr>
          <p:cNvPr id="385" name="Google Shape;385;p32"/>
          <p:cNvSpPr txBox="1">
            <a:spLocks noGrp="1"/>
          </p:cNvSpPr>
          <p:nvPr>
            <p:ph type="ctrTitle"/>
          </p:nvPr>
        </p:nvSpPr>
        <p:spPr>
          <a:xfrm>
            <a:off x="1753800" y="1464788"/>
            <a:ext cx="5636400" cy="75802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mj-lt"/>
              </a:rPr>
              <a:t>BÁO CÁO THỰC TẬP</a:t>
            </a:r>
            <a:endParaRPr b="1" dirty="0">
              <a:solidFill>
                <a:srgbClr val="435D74"/>
              </a:solidFill>
              <a:latin typeface="+mj-lt"/>
            </a:endParaRPr>
          </a:p>
        </p:txBody>
      </p:sp>
      <p:sp>
        <p:nvSpPr>
          <p:cNvPr id="386" name="Google Shape;386;p32"/>
          <p:cNvSpPr txBox="1">
            <a:spLocks noGrp="1"/>
          </p:cNvSpPr>
          <p:nvPr>
            <p:ph type="subTitle" idx="1"/>
          </p:nvPr>
        </p:nvSpPr>
        <p:spPr>
          <a:xfrm>
            <a:off x="1580843" y="2222810"/>
            <a:ext cx="5982314" cy="2178205"/>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US" sz="1600" b="1" dirty="0">
                <a:solidFill>
                  <a:schemeClr val="bg2">
                    <a:lumMod val="50000"/>
                  </a:schemeClr>
                </a:solidFill>
                <a:latin typeface="+mj-lt"/>
              </a:rPr>
              <a:t>GVHD</a:t>
            </a:r>
            <a:r>
              <a:rPr lang="en-US" sz="1600" dirty="0">
                <a:latin typeface="+mj-lt"/>
              </a:rPr>
              <a:t>: </a:t>
            </a:r>
            <a:r>
              <a:rPr lang="en-US" sz="1600" dirty="0" err="1">
                <a:latin typeface="+mj-lt"/>
              </a:rPr>
              <a:t>ThS</a:t>
            </a:r>
            <a:r>
              <a:rPr lang="en-US" sz="1600" dirty="0">
                <a:latin typeface="+mj-lt"/>
              </a:rPr>
              <a:t>.</a:t>
            </a:r>
            <a:r>
              <a:rPr lang="vi-VN" sz="1600" dirty="0">
                <a:latin typeface="+mj-lt"/>
              </a:rPr>
              <a:t> </a:t>
            </a:r>
            <a:r>
              <a:rPr lang="vi-VN" sz="1600" dirty="0">
                <a:latin typeface="+mn-lt"/>
              </a:rPr>
              <a:t>Hà Lê Hoài Trung</a:t>
            </a:r>
            <a:endParaRPr lang="en-US" sz="1600" dirty="0">
              <a:latin typeface="+mj-lt"/>
            </a:endParaRPr>
          </a:p>
          <a:p>
            <a:pPr marL="0" lvl="0" indent="0" rtl="0">
              <a:lnSpc>
                <a:spcPct val="150000"/>
              </a:lnSpc>
              <a:spcBef>
                <a:spcPts val="0"/>
              </a:spcBef>
              <a:spcAft>
                <a:spcPts val="0"/>
              </a:spcAft>
              <a:buNone/>
            </a:pPr>
            <a:r>
              <a:rPr lang="en-US" sz="1600" b="1" dirty="0" err="1">
                <a:solidFill>
                  <a:schemeClr val="bg2">
                    <a:lumMod val="50000"/>
                  </a:schemeClr>
                </a:solidFill>
                <a:latin typeface="+mj-lt"/>
              </a:rPr>
              <a:t>Lớp</a:t>
            </a:r>
            <a:r>
              <a:rPr lang="en-US" sz="1600" dirty="0">
                <a:latin typeface="+mj-lt"/>
              </a:rPr>
              <a:t>: IS502.P</a:t>
            </a:r>
            <a:r>
              <a:rPr lang="vi-VN" sz="1600" dirty="0">
                <a:latin typeface="+mj-lt"/>
              </a:rPr>
              <a:t>2</a:t>
            </a:r>
            <a:r>
              <a:rPr lang="en-US" sz="1600" dirty="0">
                <a:latin typeface="+mj-lt"/>
              </a:rPr>
              <a:t>1</a:t>
            </a:r>
          </a:p>
          <a:p>
            <a:pPr marL="0" lvl="0" indent="0" rtl="0">
              <a:lnSpc>
                <a:spcPct val="150000"/>
              </a:lnSpc>
              <a:spcBef>
                <a:spcPts val="0"/>
              </a:spcBef>
              <a:spcAft>
                <a:spcPts val="0"/>
              </a:spcAft>
              <a:buNone/>
            </a:pPr>
            <a:r>
              <a:rPr lang="vi-VN" sz="1600" b="1" dirty="0">
                <a:solidFill>
                  <a:schemeClr val="bg2">
                    <a:lumMod val="50000"/>
                  </a:schemeClr>
                </a:solidFill>
                <a:latin typeface="+mn-lt"/>
              </a:rPr>
              <a:t>Công ty: </a:t>
            </a:r>
            <a:r>
              <a:rPr lang="vi-VN" sz="1600" dirty="0">
                <a:solidFill>
                  <a:schemeClr val="tx1"/>
                </a:solidFill>
                <a:latin typeface="+mn-lt"/>
              </a:rPr>
              <a:t>Công ty</a:t>
            </a:r>
            <a:r>
              <a:rPr lang="en-US" sz="1600" dirty="0">
                <a:solidFill>
                  <a:schemeClr val="tx1"/>
                </a:solidFill>
                <a:latin typeface="+mn-lt"/>
              </a:rPr>
              <a:t> TNHH </a:t>
            </a:r>
            <a:r>
              <a:rPr lang="vi-VN" sz="1600" dirty="0">
                <a:solidFill>
                  <a:schemeClr val="tx1"/>
                </a:solidFill>
                <a:latin typeface="+mn-lt"/>
              </a:rPr>
              <a:t>Hitachi Digital Services</a:t>
            </a:r>
            <a:endParaRPr lang="en-US" sz="1600" dirty="0">
              <a:solidFill>
                <a:schemeClr val="tx1"/>
              </a:solidFill>
              <a:latin typeface="+mn-lt"/>
            </a:endParaRPr>
          </a:p>
          <a:p>
            <a:pPr marL="0" indent="0">
              <a:lnSpc>
                <a:spcPct val="150000"/>
              </a:lnSpc>
            </a:pPr>
            <a:r>
              <a:rPr lang="en-US" sz="1600" b="1" dirty="0">
                <a:solidFill>
                  <a:schemeClr val="bg2">
                    <a:lumMod val="50000"/>
                  </a:schemeClr>
                </a:solidFill>
                <a:latin typeface="+mj-lt"/>
              </a:rPr>
              <a:t>Vị trí: </a:t>
            </a:r>
            <a:r>
              <a:rPr lang="vi-VN" sz="1600" dirty="0">
                <a:solidFill>
                  <a:schemeClr val="tx1"/>
                </a:solidFill>
                <a:latin typeface="+mn-lt"/>
              </a:rPr>
              <a:t>Data Intern</a:t>
            </a:r>
          </a:p>
          <a:p>
            <a:pPr marL="0" lvl="0" indent="0" rtl="0">
              <a:lnSpc>
                <a:spcPct val="150000"/>
              </a:lnSpc>
              <a:spcBef>
                <a:spcPts val="0"/>
              </a:spcBef>
              <a:spcAft>
                <a:spcPts val="0"/>
              </a:spcAft>
              <a:buNone/>
            </a:pPr>
            <a:r>
              <a:rPr lang="vi-VN" sz="1600" b="1" dirty="0">
                <a:solidFill>
                  <a:schemeClr val="bg2">
                    <a:lumMod val="50000"/>
                  </a:schemeClr>
                </a:solidFill>
                <a:latin typeface="+mn-lt"/>
              </a:rPr>
              <a:t>Sinh viên thực hiện</a:t>
            </a:r>
            <a:r>
              <a:rPr lang="vi-VN" sz="1600" dirty="0">
                <a:latin typeface="+mn-lt"/>
              </a:rPr>
              <a:t>: </a:t>
            </a:r>
            <a:r>
              <a:rPr lang="en-US" sz="1600" dirty="0" err="1">
                <a:latin typeface="+mn-lt"/>
              </a:rPr>
              <a:t>Nguyễn</a:t>
            </a:r>
            <a:r>
              <a:rPr lang="en-US" sz="1600" dirty="0">
                <a:latin typeface="+mn-lt"/>
              </a:rPr>
              <a:t> </a:t>
            </a:r>
            <a:r>
              <a:rPr lang="vi-VN" sz="1600" dirty="0">
                <a:latin typeface="+mn-lt"/>
              </a:rPr>
              <a:t>Hoàng Đăng Khoa</a:t>
            </a:r>
            <a:r>
              <a:rPr lang="en-US" sz="1600" dirty="0">
                <a:latin typeface="+mn-lt"/>
              </a:rPr>
              <a:t> - 2152</a:t>
            </a:r>
            <a:r>
              <a:rPr lang="vi-VN" sz="1600" dirty="0">
                <a:latin typeface="+mn-lt"/>
              </a:rPr>
              <a:t>0999</a:t>
            </a:r>
            <a:endParaRPr sz="1600" dirty="0">
              <a:latin typeface="+mn-lt"/>
            </a:endParaRPr>
          </a:p>
          <a:p>
            <a:pPr marL="0" lvl="0" indent="0" rtl="0">
              <a:lnSpc>
                <a:spcPct val="150000"/>
              </a:lnSpc>
              <a:spcBef>
                <a:spcPts val="0"/>
              </a:spcBef>
              <a:spcAft>
                <a:spcPts val="0"/>
              </a:spcAft>
              <a:buNone/>
            </a:pPr>
            <a:endParaRPr sz="16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6"/>
          <p:cNvSpPr txBox="1">
            <a:spLocks noGrp="1"/>
          </p:cNvSpPr>
          <p:nvPr>
            <p:ph type="title"/>
          </p:nvPr>
        </p:nvSpPr>
        <p:spPr>
          <a:xfrm>
            <a:off x="715050" y="201185"/>
            <a:ext cx="7713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Times New Roman" panose="02020603050405020304" pitchFamily="18" charset="0"/>
                <a:cs typeface="Times New Roman" panose="02020603050405020304" pitchFamily="18" charset="0"/>
              </a:rPr>
              <a:t>Thông tin dự án</a:t>
            </a:r>
            <a:endParaRPr dirty="0">
              <a:latin typeface="Times New Roman" panose="02020603050405020304" pitchFamily="18" charset="0"/>
              <a:cs typeface="Times New Roman" panose="02020603050405020304" pitchFamily="18" charset="0"/>
            </a:endParaRPr>
          </a:p>
        </p:txBody>
      </p:sp>
      <p:pic>
        <p:nvPicPr>
          <p:cNvPr id="2" name="Picture 1" descr="A screen shot of a computer&#10;&#10;AI-generated content may be incorrect.">
            <a:extLst>
              <a:ext uri="{FF2B5EF4-FFF2-40B4-BE49-F238E27FC236}">
                <a16:creationId xmlns:a16="http://schemas.microsoft.com/office/drawing/2014/main" id="{194FA06A-85DE-6AB8-6593-8C76BD83791B}"/>
              </a:ext>
            </a:extLst>
          </p:cNvPr>
          <p:cNvPicPr>
            <a:picLocks noChangeAspect="1"/>
          </p:cNvPicPr>
          <p:nvPr/>
        </p:nvPicPr>
        <p:blipFill>
          <a:blip r:embed="rId3"/>
          <a:stretch>
            <a:fillRect/>
          </a:stretch>
        </p:blipFill>
        <p:spPr>
          <a:xfrm>
            <a:off x="2462784" y="853402"/>
            <a:ext cx="4556760" cy="4088913"/>
          </a:xfrm>
          <a:prstGeom prst="rect">
            <a:avLst/>
          </a:prstGeom>
        </p:spPr>
      </p:pic>
    </p:spTree>
    <p:extLst>
      <p:ext uri="{BB962C8B-B14F-4D97-AF65-F5344CB8AC3E}">
        <p14:creationId xmlns:p14="http://schemas.microsoft.com/office/powerpoint/2010/main" val="362413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4568DB5A-8304-CE12-576F-D6D118897FA3}"/>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F1059014-DB08-C0AA-669E-AB6E391618F9}"/>
              </a:ext>
            </a:extLst>
          </p:cNvPr>
          <p:cNvSpPr txBox="1">
            <a:spLocks noGrp="1"/>
          </p:cNvSpPr>
          <p:nvPr>
            <p:ph type="title"/>
          </p:nvPr>
        </p:nvSpPr>
        <p:spPr>
          <a:xfrm>
            <a:off x="719999" y="24995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Times New Roman" panose="02020603050405020304" pitchFamily="18" charset="0"/>
                <a:cs typeface="Times New Roman" panose="02020603050405020304" pitchFamily="18" charset="0"/>
              </a:rPr>
              <a:t>Phân chia công việc</a:t>
            </a:r>
            <a:endParaRPr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AC176704-054C-9C0B-1EFC-1AEFE28AB0F1}"/>
              </a:ext>
            </a:extLst>
          </p:cNvPr>
          <p:cNvPicPr>
            <a:picLocks noChangeAspect="1"/>
          </p:cNvPicPr>
          <p:nvPr/>
        </p:nvPicPr>
        <p:blipFill>
          <a:blip r:embed="rId3"/>
          <a:stretch>
            <a:fillRect/>
          </a:stretch>
        </p:blipFill>
        <p:spPr>
          <a:xfrm>
            <a:off x="846156" y="822653"/>
            <a:ext cx="7854432" cy="4070894"/>
          </a:xfrm>
          <a:prstGeom prst="rect">
            <a:avLst/>
          </a:prstGeom>
        </p:spPr>
      </p:pic>
    </p:spTree>
    <p:extLst>
      <p:ext uri="{BB962C8B-B14F-4D97-AF65-F5344CB8AC3E}">
        <p14:creationId xmlns:p14="http://schemas.microsoft.com/office/powerpoint/2010/main" val="1037960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991241D4-1CE8-B0F8-9845-25C082AD0A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F485374-D47B-839D-7FC5-36E8A31BD6EF}"/>
              </a:ext>
            </a:extLst>
          </p:cNvPr>
          <p:cNvSpPr>
            <a:spLocks noGrp="1"/>
          </p:cNvSpPr>
          <p:nvPr>
            <p:ph type="title"/>
          </p:nvPr>
        </p:nvSpPr>
        <p:spPr>
          <a:xfrm>
            <a:off x="720000" y="250126"/>
            <a:ext cx="7704000" cy="572700"/>
          </a:xfrm>
        </p:spPr>
        <p:txBody>
          <a:bodyPr/>
          <a:lstStyle/>
          <a:p>
            <a:r>
              <a:rPr lang="vi-VN">
                <a:latin typeface="Times New Roman" panose="02020603050405020304" pitchFamily="18" charset="0"/>
                <a:cs typeface="Times New Roman" panose="02020603050405020304" pitchFamily="18" charset="0"/>
              </a:rPr>
              <a:t>Xây dựng lamba function</a:t>
            </a: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371BB46-ECDB-36E9-2994-5BFE63B02F74}"/>
              </a:ext>
            </a:extLst>
          </p:cNvPr>
          <p:cNvSpPr txBox="1"/>
          <p:nvPr/>
        </p:nvSpPr>
        <p:spPr>
          <a:xfrm>
            <a:off x="720000" y="822826"/>
            <a:ext cx="3095762" cy="4254819"/>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
                <a:srgbClr val="7ECCB9"/>
              </a:buClr>
              <a:buSzPts val="1400"/>
              <a:buFont typeface="Arial" panose="020B0604020202020204" pitchFamily="34" charset="0"/>
              <a:buChar char="•"/>
              <a:tabLst/>
              <a:defRPr/>
            </a:pPr>
            <a:r>
              <a:rPr kumimoji="0" lang="vi-VN" sz="1400" b="0" i="0" u="none" strike="noStrike" kern="0" cap="none" spc="0" normalizeH="0" baseline="0" noProof="0" dirty="0">
                <a:ln>
                  <a:noFill/>
                </a:ln>
                <a:solidFill>
                  <a:srgbClr val="435D74"/>
                </a:solidFill>
                <a:effectLst/>
                <a:uLnTx/>
                <a:uFillTx/>
                <a:latin typeface="Times New Roman" panose="02020603050405020304" pitchFamily="18" charset="0"/>
                <a:cs typeface="Times New Roman" panose="02020603050405020304" pitchFamily="18" charset="0"/>
                <a:sym typeface="Karla"/>
              </a:rPr>
              <a:t>Nhiệm vụ ban đầu cần phải xây dụng được logic tìm kiếm job gần giống với target_job sử dụng thuật toán Levenshtein. Trong quá trình xây dựng hàm tìm kiếm gặp nhiều khó khăn do thiếu trao đổi giữa các anh chị với nhóm theo thiết kế dự án.</a:t>
            </a:r>
          </a:p>
          <a:p>
            <a:pPr marL="285750" marR="0" lvl="0" indent="-285750" algn="l" defTabSz="914400" rtl="0" eaLnBrk="1" fontAlgn="auto" latinLnBrk="0" hangingPunct="1">
              <a:lnSpc>
                <a:spcPct val="150000"/>
              </a:lnSpc>
              <a:spcBef>
                <a:spcPts val="0"/>
              </a:spcBef>
              <a:spcAft>
                <a:spcPts val="0"/>
              </a:spcAft>
              <a:buClr>
                <a:srgbClr val="7ECCB9"/>
              </a:buClr>
              <a:buSzPts val="1400"/>
              <a:buFont typeface="Arial" panose="020B0604020202020204" pitchFamily="34" charset="0"/>
              <a:buChar char="•"/>
              <a:tabLst/>
              <a:defRPr/>
            </a:pPr>
            <a:r>
              <a:rPr kumimoji="0" lang="vi-VN" sz="1400" b="0" i="0" u="none" strike="noStrike" kern="0" cap="none" spc="0" normalizeH="0" baseline="0" noProof="0" dirty="0">
                <a:ln>
                  <a:noFill/>
                </a:ln>
                <a:solidFill>
                  <a:srgbClr val="435D74"/>
                </a:solidFill>
                <a:effectLst/>
                <a:uLnTx/>
                <a:uFillTx/>
                <a:latin typeface="Times New Roman" panose="02020603050405020304" pitchFamily="18" charset="0"/>
                <a:cs typeface="Times New Roman" panose="02020603050405020304" pitchFamily="18" charset="0"/>
                <a:sym typeface="Karla"/>
              </a:rPr>
              <a:t>Ngoài ra do rào cản ngôn ngữ tiếng nhật nên gặp khó khăn trong việc đọc code ý tưởng của khách hàng dẫn đến chậm trễ trong việc xây dựng logic hàm</a:t>
            </a:r>
          </a:p>
        </p:txBody>
      </p:sp>
      <p:pic>
        <p:nvPicPr>
          <p:cNvPr id="2" name="Picture 1" descr="A screenshot of a chat&#10;&#10;AI-generated content may be incorrect.">
            <a:extLst>
              <a:ext uri="{FF2B5EF4-FFF2-40B4-BE49-F238E27FC236}">
                <a16:creationId xmlns:a16="http://schemas.microsoft.com/office/drawing/2014/main" id="{0C48672B-C474-6086-4D95-E873403A002D}"/>
              </a:ext>
            </a:extLst>
          </p:cNvPr>
          <p:cNvPicPr>
            <a:picLocks noChangeAspect="1"/>
          </p:cNvPicPr>
          <p:nvPr/>
        </p:nvPicPr>
        <p:blipFill>
          <a:blip r:embed="rId3"/>
          <a:stretch>
            <a:fillRect/>
          </a:stretch>
        </p:blipFill>
        <p:spPr>
          <a:xfrm>
            <a:off x="3903836" y="884755"/>
            <a:ext cx="4810787" cy="4039341"/>
          </a:xfrm>
          <a:prstGeom prst="rect">
            <a:avLst/>
          </a:prstGeom>
        </p:spPr>
      </p:pic>
    </p:spTree>
    <p:extLst>
      <p:ext uri="{BB962C8B-B14F-4D97-AF65-F5344CB8AC3E}">
        <p14:creationId xmlns:p14="http://schemas.microsoft.com/office/powerpoint/2010/main" val="489813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B8254F6D-48CA-9E3B-168A-A2B5BC938073}"/>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8768C1BA-B42A-A482-AAD0-67E72015E997}"/>
              </a:ext>
            </a:extLst>
          </p:cNvPr>
          <p:cNvSpPr txBox="1">
            <a:spLocks noGrp="1"/>
          </p:cNvSpPr>
          <p:nvPr>
            <p:ph type="title"/>
          </p:nvPr>
        </p:nvSpPr>
        <p:spPr>
          <a:xfrm>
            <a:off x="720000" y="1586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Times New Roman" panose="02020603050405020304" pitchFamily="18" charset="0"/>
                <a:cs typeface="Times New Roman" panose="02020603050405020304" pitchFamily="18" charset="0"/>
              </a:rPr>
              <a:t>Xây dựng API</a:t>
            </a:r>
            <a:endParaRPr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F1FBF7A-96CA-CB93-F671-FE662FCA63B2}"/>
              </a:ext>
            </a:extLst>
          </p:cNvPr>
          <p:cNvSpPr txBox="1"/>
          <p:nvPr/>
        </p:nvSpPr>
        <p:spPr>
          <a:xfrm>
            <a:off x="439479" y="730006"/>
            <a:ext cx="3409507" cy="4257512"/>
          </a:xfrm>
          <a:prstGeom prst="rect">
            <a:avLst/>
          </a:prstGeom>
          <a:noFill/>
        </p:spPr>
        <p:txBody>
          <a:bodyPr wrap="square">
            <a:spAutoFit/>
          </a:bodyPr>
          <a:lstStyle/>
          <a:p>
            <a:pPr marL="283464" marR="0" indent="-283464" algn="l" rtl="0">
              <a:lnSpc>
                <a:spcPct val="150000"/>
              </a:lnSpc>
              <a:buClr>
                <a:schemeClr val="lt2"/>
              </a:buClr>
              <a:buSzPts val="1400"/>
              <a:buFont typeface="Arial" panose="020B0604020202020204" pitchFamily="34" charset="0"/>
              <a:buChar char="•"/>
            </a:pPr>
            <a:r>
              <a:rPr lang="vi-VN" sz="1300" dirty="0">
                <a:solidFill>
                  <a:srgbClr val="435D74"/>
                </a:solidFill>
                <a:latin typeface="Times New Roman" panose="02020603050405020304" pitchFamily="18" charset="0"/>
                <a:cs typeface="Times New Roman" panose="02020603050405020304" pitchFamily="18" charset="0"/>
              </a:rPr>
              <a:t>Do tiếp xúc lần đầu với cơ sở hạ tầng cloud AWS gặp nhiều trở ngại trong việc triển khải, ngoài ra do ban đầu chỉ được cung cấp AWS access key và AWS secret access key nên chỉ có thể dựa vào AWS CLI và thư viện Boto3, không có AWS Dashboard để có thể debug và log trong trường hợp lỗi.</a:t>
            </a:r>
          </a:p>
          <a:p>
            <a:pPr marL="283464" marR="0" indent="-283464" algn="l" rtl="0">
              <a:lnSpc>
                <a:spcPct val="150000"/>
              </a:lnSpc>
              <a:buClr>
                <a:schemeClr val="lt2"/>
              </a:buClr>
              <a:buSzPts val="1400"/>
              <a:buFont typeface="Arial" panose="020B0604020202020204" pitchFamily="34" charset="0"/>
              <a:buChar char="•"/>
            </a:pPr>
            <a:r>
              <a:rPr lang="vi-VN" sz="1300" dirty="0">
                <a:solidFill>
                  <a:srgbClr val="435D74"/>
                </a:solidFill>
                <a:latin typeface="Times New Roman" panose="02020603050405020304" pitchFamily="18" charset="0"/>
                <a:cs typeface="Times New Roman" panose="02020603050405020304" pitchFamily="18" charset="0"/>
              </a:rPr>
              <a:t>Thiếu kinh nghiệm làm việc với AWS API Gateway dẫn đến configure lỗi khi liên kết AWS Lambda function, lambda proxy không nhận được đầu vào của API, cần phải tạm thời configurate thủ công đầu vào và đầu ra của API kết hợp với Lambda function.</a:t>
            </a:r>
          </a:p>
        </p:txBody>
      </p:sp>
      <p:pic>
        <p:nvPicPr>
          <p:cNvPr id="6" name="Picture 5">
            <a:extLst>
              <a:ext uri="{FF2B5EF4-FFF2-40B4-BE49-F238E27FC236}">
                <a16:creationId xmlns:a16="http://schemas.microsoft.com/office/drawing/2014/main" id="{8E7C4BD3-F351-40B3-7A59-8B6A554E7CD4}"/>
              </a:ext>
            </a:extLst>
          </p:cNvPr>
          <p:cNvPicPr>
            <a:picLocks noChangeAspect="1"/>
          </p:cNvPicPr>
          <p:nvPr/>
        </p:nvPicPr>
        <p:blipFill>
          <a:blip r:embed="rId3"/>
          <a:stretch>
            <a:fillRect/>
          </a:stretch>
        </p:blipFill>
        <p:spPr>
          <a:xfrm>
            <a:off x="3985489" y="998683"/>
            <a:ext cx="5020425" cy="3146133"/>
          </a:xfrm>
          <a:prstGeom prst="rect">
            <a:avLst/>
          </a:prstGeom>
        </p:spPr>
      </p:pic>
    </p:spTree>
    <p:extLst>
      <p:ext uri="{BB962C8B-B14F-4D97-AF65-F5344CB8AC3E}">
        <p14:creationId xmlns:p14="http://schemas.microsoft.com/office/powerpoint/2010/main" val="4072209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19D2EC74-6837-DA50-8574-2270BA477934}"/>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9074D6FA-A969-B813-532F-E88A9DF10C3D}"/>
              </a:ext>
            </a:extLst>
          </p:cNvPr>
          <p:cNvSpPr txBox="1">
            <a:spLocks noGrp="1"/>
          </p:cNvSpPr>
          <p:nvPr>
            <p:ph type="title"/>
          </p:nvPr>
        </p:nvSpPr>
        <p:spPr>
          <a:xfrm>
            <a:off x="720000" y="1586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Times New Roman" panose="02020603050405020304" pitchFamily="18" charset="0"/>
                <a:cs typeface="Times New Roman" panose="02020603050405020304" pitchFamily="18" charset="0"/>
              </a:rPr>
              <a:t>Kết hợp Step function + API + Lambda</a:t>
            </a:r>
            <a:endParaRPr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1F15ABF-0087-AABD-E897-AF34C1F7DD50}"/>
              </a:ext>
            </a:extLst>
          </p:cNvPr>
          <p:cNvSpPr txBox="1"/>
          <p:nvPr/>
        </p:nvSpPr>
        <p:spPr>
          <a:xfrm>
            <a:off x="439479" y="730006"/>
            <a:ext cx="7984521" cy="3957430"/>
          </a:xfrm>
          <a:prstGeom prst="rect">
            <a:avLst/>
          </a:prstGeom>
          <a:noFill/>
        </p:spPr>
        <p:txBody>
          <a:bodyPr wrap="square">
            <a:spAutoFit/>
          </a:bodyPr>
          <a:lstStyle/>
          <a:p>
            <a:pPr marR="0" algn="l" rtl="0">
              <a:lnSpc>
                <a:spcPct val="150000"/>
              </a:lnSpc>
              <a:buClr>
                <a:schemeClr val="lt2"/>
              </a:buClr>
              <a:buSzPts val="1400"/>
            </a:pPr>
            <a:r>
              <a:rPr lang="vi-VN" sz="1300" dirty="0">
                <a:solidFill>
                  <a:srgbClr val="435D74"/>
                </a:solidFill>
                <a:latin typeface="Times New Roman" panose="02020603050405020304" pitchFamily="18" charset="0"/>
                <a:cs typeface="Times New Roman" panose="02020603050405020304" pitchFamily="18" charset="0"/>
              </a:rPr>
              <a:t>Việc kết hợp cả 3 dịch vụ AWS cũng gặp nhiều trục trặc, do mỗi thành viên được giao từng dịch vụ dẫn đến tích hợp khó khăn trong việc triển khai kết hợp, đặt biệt giới hạn của Step function về kết quả trả về, thời gian chạy lâu hơn thời gian sống của API Gateway.</a:t>
            </a:r>
          </a:p>
          <a:p>
            <a:pPr marR="0" algn="l" rtl="0">
              <a:lnSpc>
                <a:spcPct val="150000"/>
              </a:lnSpc>
              <a:buClr>
                <a:schemeClr val="lt2"/>
              </a:buClr>
              <a:buSzPts val="1400"/>
            </a:pPr>
            <a:r>
              <a:rPr lang="vi-VN" sz="1300" dirty="0">
                <a:solidFill>
                  <a:srgbClr val="435D74"/>
                </a:solidFill>
                <a:latin typeface="Times New Roman" panose="02020603050405020304" pitchFamily="18" charset="0"/>
                <a:cs typeface="Times New Roman" panose="02020603050405020304" pitchFamily="18" charset="0"/>
              </a:rPr>
              <a:t>Statemachine của Step function không thể bị gián đoạn giữa chừng nhưng API cần phải trả về kết quả hàm lambda phía trong Step function cho bên phía UI trong khi phần còn lại chạy ngầm.</a:t>
            </a:r>
          </a:p>
          <a:p>
            <a:pPr marL="283464" marR="0" indent="-283464" algn="l" rtl="0">
              <a:lnSpc>
                <a:spcPct val="150000"/>
              </a:lnSpc>
              <a:buClr>
                <a:schemeClr val="lt2"/>
              </a:buClr>
              <a:buSzPts val="1400"/>
              <a:buFont typeface="Arial" panose="020B0604020202020204" pitchFamily="34" charset="0"/>
              <a:buChar char="•"/>
            </a:pPr>
            <a:r>
              <a:rPr lang="vi-VN" sz="1300" b="1" dirty="0">
                <a:solidFill>
                  <a:srgbClr val="435D74"/>
                </a:solidFill>
                <a:latin typeface="Times New Roman" panose="02020603050405020304" pitchFamily="18" charset="0"/>
                <a:cs typeface="Times New Roman" panose="02020603050405020304" pitchFamily="18" charset="0"/>
              </a:rPr>
              <a:t>Vấn đề phát sinh</a:t>
            </a:r>
            <a:r>
              <a:rPr lang="vi-VN" sz="1300" dirty="0">
                <a:solidFill>
                  <a:srgbClr val="435D74"/>
                </a:solidFill>
                <a:latin typeface="Times New Roman" panose="02020603050405020304" pitchFamily="18" charset="0"/>
                <a:cs typeface="Times New Roman" panose="02020603050405020304" pitchFamily="18" charset="0"/>
              </a:rPr>
              <a:t>: Action StartExecution chỉ trả về executionArn và startDate và không thể thay đổi đầu ra (default behavior).</a:t>
            </a:r>
          </a:p>
          <a:p>
            <a:pPr marL="283464" lvl="2" indent="-283464">
              <a:lnSpc>
                <a:spcPct val="150000"/>
              </a:lnSpc>
              <a:buClr>
                <a:schemeClr val="lt2"/>
              </a:buClr>
              <a:buSzPts val="1400"/>
              <a:buFont typeface="Arial" panose="020B0604020202020204" pitchFamily="34" charset="0"/>
              <a:buChar char="•"/>
            </a:pPr>
            <a:r>
              <a:rPr lang="vi-VN" sz="1300" b="1" dirty="0">
                <a:solidFill>
                  <a:srgbClr val="435D74"/>
                </a:solidFill>
                <a:latin typeface="Times New Roman" panose="02020603050405020304" pitchFamily="18" charset="0"/>
                <a:cs typeface="Times New Roman" panose="02020603050405020304" pitchFamily="18" charset="0"/>
              </a:rPr>
              <a:t>Hướng giải quyết 1</a:t>
            </a:r>
            <a:r>
              <a:rPr lang="vi-VN" sz="1300" dirty="0">
                <a:solidFill>
                  <a:srgbClr val="435D74"/>
                </a:solidFill>
                <a:latin typeface="Times New Roman" panose="02020603050405020304" pitchFamily="18" charset="0"/>
                <a:cs typeface="Times New Roman" panose="02020603050405020304" pitchFamily="18" charset="0"/>
              </a:rPr>
              <a:t>: Tạo thêm một method GET với action DescribeExecution để phía backend gọi liên tục đều đặn để xem statemachine hoành thành quá trình hay chưa =&gt; Không đúng theo yêu cầu quá trình chạy đồng bộ (asynchronous)</a:t>
            </a:r>
          </a:p>
          <a:p>
            <a:pPr marL="283464" lvl="2" indent="-283464">
              <a:lnSpc>
                <a:spcPct val="150000"/>
              </a:lnSpc>
              <a:buClr>
                <a:schemeClr val="lt2"/>
              </a:buClr>
              <a:buSzPts val="1400"/>
              <a:buFont typeface="Arial" panose="020B0604020202020204" pitchFamily="34" charset="0"/>
              <a:buChar char="•"/>
            </a:pPr>
            <a:r>
              <a:rPr lang="vi-VN" sz="1300" b="1" dirty="0">
                <a:solidFill>
                  <a:srgbClr val="435D74"/>
                </a:solidFill>
                <a:latin typeface="Times New Roman" panose="02020603050405020304" pitchFamily="18" charset="0"/>
                <a:cs typeface="Times New Roman" panose="02020603050405020304" pitchFamily="18" charset="0"/>
              </a:rPr>
              <a:t>Hướng giải quyết 2</a:t>
            </a:r>
            <a:r>
              <a:rPr lang="vi-VN" sz="1300" dirty="0">
                <a:solidFill>
                  <a:srgbClr val="435D74"/>
                </a:solidFill>
                <a:latin typeface="Times New Roman" panose="02020603050405020304" pitchFamily="18" charset="0"/>
                <a:cs typeface="Times New Roman" panose="02020603050405020304" pitchFamily="18" charset="0"/>
              </a:rPr>
              <a:t>: Tạo thêm một Statemachine loại Express, hoạt động như wrapper để kích hoạt Statemachine trong khi trả về kết quả thông qua StartSyncExecution trong cùng 1 API, trong khi Statemachine phía trong vẫn chạy.</a:t>
            </a:r>
          </a:p>
        </p:txBody>
      </p:sp>
    </p:spTree>
    <p:extLst>
      <p:ext uri="{BB962C8B-B14F-4D97-AF65-F5344CB8AC3E}">
        <p14:creationId xmlns:p14="http://schemas.microsoft.com/office/powerpoint/2010/main" val="1774353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02FF4932-51D4-15F3-73B2-93152188B2A8}"/>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AF159934-2CDA-A7F5-444E-B9939CB75A6F}"/>
              </a:ext>
            </a:extLst>
          </p:cNvPr>
          <p:cNvSpPr txBox="1">
            <a:spLocks noGrp="1"/>
          </p:cNvSpPr>
          <p:nvPr>
            <p:ph type="title"/>
          </p:nvPr>
        </p:nvSpPr>
        <p:spPr>
          <a:xfrm>
            <a:off x="720000" y="1586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Times New Roman" panose="02020603050405020304" pitchFamily="18" charset="0"/>
                <a:cs typeface="Times New Roman" panose="02020603050405020304" pitchFamily="18" charset="0"/>
              </a:rPr>
              <a:t>Kết hợp Step function + API + Lambda</a:t>
            </a:r>
            <a:endParaRPr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8004E70-B6B5-4EB8-1907-E2BDC7C15B39}"/>
              </a:ext>
            </a:extLst>
          </p:cNvPr>
          <p:cNvPicPr>
            <a:picLocks noChangeAspect="1"/>
          </p:cNvPicPr>
          <p:nvPr/>
        </p:nvPicPr>
        <p:blipFill>
          <a:blip r:embed="rId3"/>
          <a:stretch>
            <a:fillRect/>
          </a:stretch>
        </p:blipFill>
        <p:spPr>
          <a:xfrm>
            <a:off x="1186565" y="731375"/>
            <a:ext cx="6770870" cy="4132955"/>
          </a:xfrm>
          <a:prstGeom prst="rect">
            <a:avLst/>
          </a:prstGeom>
        </p:spPr>
      </p:pic>
    </p:spTree>
    <p:extLst>
      <p:ext uri="{BB962C8B-B14F-4D97-AF65-F5344CB8AC3E}">
        <p14:creationId xmlns:p14="http://schemas.microsoft.com/office/powerpoint/2010/main" val="1886363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A7CC4251-E7BD-D855-326C-4FB1D59DF99C}"/>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CBC5CC61-6F00-94D7-D430-762EEFAF66E9}"/>
              </a:ext>
            </a:extLst>
          </p:cNvPr>
          <p:cNvSpPr txBox="1">
            <a:spLocks noGrp="1"/>
          </p:cNvSpPr>
          <p:nvPr>
            <p:ph type="title"/>
          </p:nvPr>
        </p:nvSpPr>
        <p:spPr>
          <a:xfrm>
            <a:off x="720000" y="1586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Times New Roman" panose="02020603050405020304" pitchFamily="18" charset="0"/>
                <a:cs typeface="Times New Roman" panose="02020603050405020304" pitchFamily="18" charset="0"/>
              </a:rPr>
              <a:t>Kết hợp Step function + API + Lambda</a:t>
            </a:r>
            <a:endParaRPr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F42A143-CB48-5583-AFC2-993EF079587E}"/>
              </a:ext>
            </a:extLst>
          </p:cNvPr>
          <p:cNvPicPr>
            <a:picLocks noChangeAspect="1"/>
          </p:cNvPicPr>
          <p:nvPr/>
        </p:nvPicPr>
        <p:blipFill>
          <a:blip r:embed="rId3"/>
          <a:stretch>
            <a:fillRect/>
          </a:stretch>
        </p:blipFill>
        <p:spPr>
          <a:xfrm>
            <a:off x="911726" y="1094859"/>
            <a:ext cx="7320548" cy="2953781"/>
          </a:xfrm>
          <a:prstGeom prst="rect">
            <a:avLst/>
          </a:prstGeom>
        </p:spPr>
      </p:pic>
    </p:spTree>
    <p:extLst>
      <p:ext uri="{BB962C8B-B14F-4D97-AF65-F5344CB8AC3E}">
        <p14:creationId xmlns:p14="http://schemas.microsoft.com/office/powerpoint/2010/main" val="2257892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ABAA8871-72A6-8B45-ABE8-42A7B1DF9DAF}"/>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62B082F9-E09B-E5A2-355F-F7A56971BC4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Times New Roman" panose="02020603050405020304" pitchFamily="18" charset="0"/>
                <a:cs typeface="Times New Roman" panose="02020603050405020304" pitchFamily="18" charset="0"/>
              </a:rPr>
              <a:t>Commit trên GitLab</a:t>
            </a:r>
            <a:endParaRPr dirty="0">
              <a:latin typeface="Times New Roman" panose="02020603050405020304" pitchFamily="18" charset="0"/>
              <a:cs typeface="Times New Roman" panose="02020603050405020304" pitchFamily="18" charset="0"/>
            </a:endParaRPr>
          </a:p>
        </p:txBody>
      </p:sp>
      <p:pic>
        <p:nvPicPr>
          <p:cNvPr id="4" name="Picture 3" descr="A screenshot of a computer&#10;&#10;AI-generated content may be incorrect.">
            <a:extLst>
              <a:ext uri="{FF2B5EF4-FFF2-40B4-BE49-F238E27FC236}">
                <a16:creationId xmlns:a16="http://schemas.microsoft.com/office/drawing/2014/main" id="{66C0D6C8-0CCD-10F6-ABFC-98332FDECFB2}"/>
              </a:ext>
            </a:extLst>
          </p:cNvPr>
          <p:cNvPicPr>
            <a:picLocks noChangeAspect="1"/>
          </p:cNvPicPr>
          <p:nvPr/>
        </p:nvPicPr>
        <p:blipFill>
          <a:blip r:embed="rId3"/>
          <a:stretch>
            <a:fillRect/>
          </a:stretch>
        </p:blipFill>
        <p:spPr>
          <a:xfrm>
            <a:off x="1566005" y="1017725"/>
            <a:ext cx="6011990" cy="3845607"/>
          </a:xfrm>
          <a:prstGeom prst="rect">
            <a:avLst/>
          </a:prstGeom>
        </p:spPr>
      </p:pic>
    </p:spTree>
    <p:extLst>
      <p:ext uri="{BB962C8B-B14F-4D97-AF65-F5344CB8AC3E}">
        <p14:creationId xmlns:p14="http://schemas.microsoft.com/office/powerpoint/2010/main" val="3507982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2AD2A7A3-BD9E-AB5B-FFE0-D297C1149C85}"/>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B76B1A73-5833-01CB-EBDD-CCE8401BA04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Times New Roman" panose="02020603050405020304" pitchFamily="18" charset="0"/>
                <a:cs typeface="Times New Roman" panose="02020603050405020304" pitchFamily="18" charset="0"/>
              </a:rPr>
              <a:t>Commit trên GitLab</a:t>
            </a:r>
            <a:endParaRPr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5F202C43-E9C0-898F-8D85-E2E90ADEFADB}"/>
              </a:ext>
            </a:extLst>
          </p:cNvPr>
          <p:cNvPicPr>
            <a:picLocks noChangeAspect="1"/>
          </p:cNvPicPr>
          <p:nvPr/>
        </p:nvPicPr>
        <p:blipFill>
          <a:blip r:embed="rId3"/>
          <a:stretch>
            <a:fillRect/>
          </a:stretch>
        </p:blipFill>
        <p:spPr>
          <a:xfrm>
            <a:off x="1600200" y="931493"/>
            <a:ext cx="5943600" cy="3578225"/>
          </a:xfrm>
          <a:prstGeom prst="rect">
            <a:avLst/>
          </a:prstGeom>
        </p:spPr>
      </p:pic>
    </p:spTree>
    <p:extLst>
      <p:ext uri="{BB962C8B-B14F-4D97-AF65-F5344CB8AC3E}">
        <p14:creationId xmlns:p14="http://schemas.microsoft.com/office/powerpoint/2010/main" val="4265764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5"/>
          <p:cNvSpPr txBox="1">
            <a:spLocks noGrp="1"/>
          </p:cNvSpPr>
          <p:nvPr>
            <p:ph type="title"/>
          </p:nvPr>
        </p:nvSpPr>
        <p:spPr>
          <a:xfrm>
            <a:off x="1871625" y="2636293"/>
            <a:ext cx="5400750" cy="6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TỔNG KẾT</a:t>
            </a:r>
            <a:endParaRPr dirty="0">
              <a:latin typeface="Times New Roman" panose="02020603050405020304" pitchFamily="18" charset="0"/>
              <a:cs typeface="Times New Roman" panose="02020603050405020304" pitchFamily="18" charset="0"/>
            </a:endParaRPr>
          </a:p>
        </p:txBody>
      </p:sp>
      <p:sp>
        <p:nvSpPr>
          <p:cNvPr id="418" name="Google Shape;418;p35"/>
          <p:cNvSpPr txBox="1">
            <a:spLocks noGrp="1"/>
          </p:cNvSpPr>
          <p:nvPr>
            <p:ph type="title" idx="2"/>
          </p:nvPr>
        </p:nvSpPr>
        <p:spPr>
          <a:xfrm>
            <a:off x="4013250" y="1526525"/>
            <a:ext cx="1117500" cy="9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cs typeface="Quire Sans" panose="020B0502040204020203" pitchFamily="34" charset="0"/>
              </a:rPr>
              <a:t>04</a:t>
            </a:r>
            <a:endParaRPr dirty="0">
              <a:latin typeface="+mn-lt"/>
              <a:cs typeface="Quire Sans" panose="020B0502040204020203" pitchFamily="34" charset="0"/>
            </a:endParaRPr>
          </a:p>
        </p:txBody>
      </p:sp>
    </p:spTree>
    <p:extLst>
      <p:ext uri="{BB962C8B-B14F-4D97-AF65-F5344CB8AC3E}">
        <p14:creationId xmlns:p14="http://schemas.microsoft.com/office/powerpoint/2010/main" val="516423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Times New Roman" panose="02020603050405020304" pitchFamily="18" charset="0"/>
                <a:cs typeface="Times New Roman" panose="02020603050405020304" pitchFamily="18" charset="0"/>
              </a:rPr>
              <a:t>NỘI DUNG BÁO CÁO</a:t>
            </a:r>
            <a:endParaRPr b="1" dirty="0">
              <a:latin typeface="Times New Roman" panose="02020603050405020304" pitchFamily="18" charset="0"/>
              <a:cs typeface="Times New Roman" panose="02020603050405020304" pitchFamily="18" charset="0"/>
            </a:endParaRPr>
          </a:p>
        </p:txBody>
      </p:sp>
      <p:sp>
        <p:nvSpPr>
          <p:cNvPr id="401" name="Google Shape;401;p34"/>
          <p:cNvSpPr txBox="1">
            <a:spLocks noGrp="1"/>
          </p:cNvSpPr>
          <p:nvPr>
            <p:ph type="title" idx="2"/>
          </p:nvPr>
        </p:nvSpPr>
        <p:spPr>
          <a:xfrm>
            <a:off x="1772052" y="1484837"/>
            <a:ext cx="751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01</a:t>
            </a:r>
            <a:endParaRPr>
              <a:latin typeface="+mn-lt"/>
            </a:endParaRPr>
          </a:p>
        </p:txBody>
      </p:sp>
      <p:sp>
        <p:nvSpPr>
          <p:cNvPr id="404" name="Google Shape;404;p34"/>
          <p:cNvSpPr txBox="1">
            <a:spLocks noGrp="1"/>
          </p:cNvSpPr>
          <p:nvPr>
            <p:ph type="title" idx="5"/>
          </p:nvPr>
        </p:nvSpPr>
        <p:spPr>
          <a:xfrm>
            <a:off x="1691906" y="2968618"/>
            <a:ext cx="751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n-lt"/>
              </a:rPr>
              <a:t>0</a:t>
            </a:r>
            <a:r>
              <a:rPr lang="en-US" dirty="0">
                <a:latin typeface="+mn-lt"/>
              </a:rPr>
              <a:t>3</a:t>
            </a:r>
            <a:endParaRPr dirty="0">
              <a:latin typeface="+mn-lt"/>
            </a:endParaRPr>
          </a:p>
        </p:txBody>
      </p:sp>
      <p:sp>
        <p:nvSpPr>
          <p:cNvPr id="405" name="Google Shape;405;p34"/>
          <p:cNvSpPr txBox="1">
            <a:spLocks noGrp="1"/>
          </p:cNvSpPr>
          <p:nvPr>
            <p:ph type="title" idx="6"/>
          </p:nvPr>
        </p:nvSpPr>
        <p:spPr>
          <a:xfrm>
            <a:off x="6803708" y="1484837"/>
            <a:ext cx="751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rPr>
              <a:t>02</a:t>
            </a:r>
            <a:endParaRPr dirty="0">
              <a:latin typeface="+mn-lt"/>
            </a:endParaRPr>
          </a:p>
        </p:txBody>
      </p:sp>
      <p:sp>
        <p:nvSpPr>
          <p:cNvPr id="406" name="Google Shape;406;p34"/>
          <p:cNvSpPr txBox="1">
            <a:spLocks noGrp="1"/>
          </p:cNvSpPr>
          <p:nvPr>
            <p:ph type="title" idx="7"/>
          </p:nvPr>
        </p:nvSpPr>
        <p:spPr>
          <a:xfrm>
            <a:off x="6803708" y="2904995"/>
            <a:ext cx="751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rPr>
              <a:t>0</a:t>
            </a:r>
            <a:r>
              <a:rPr lang="en-US" dirty="0">
                <a:latin typeface="+mn-lt"/>
              </a:rPr>
              <a:t>4</a:t>
            </a:r>
            <a:endParaRPr dirty="0">
              <a:latin typeface="+mn-lt"/>
            </a:endParaRPr>
          </a:p>
        </p:txBody>
      </p:sp>
      <p:sp>
        <p:nvSpPr>
          <p:cNvPr id="407" name="Google Shape;407;p34"/>
          <p:cNvSpPr txBox="1">
            <a:spLocks noGrp="1"/>
          </p:cNvSpPr>
          <p:nvPr>
            <p:ph type="subTitle" idx="1"/>
          </p:nvPr>
        </p:nvSpPr>
        <p:spPr>
          <a:xfrm>
            <a:off x="899571" y="2053906"/>
            <a:ext cx="2472594"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GIỚI THIỆU CHUNG</a:t>
            </a:r>
            <a:endParaRPr dirty="0">
              <a:latin typeface="Times New Roman" panose="02020603050405020304" pitchFamily="18" charset="0"/>
              <a:cs typeface="Times New Roman" panose="02020603050405020304" pitchFamily="18" charset="0"/>
            </a:endParaRPr>
          </a:p>
        </p:txBody>
      </p:sp>
      <p:sp>
        <p:nvSpPr>
          <p:cNvPr id="409" name="Google Shape;409;p34"/>
          <p:cNvSpPr txBox="1">
            <a:spLocks noGrp="1"/>
          </p:cNvSpPr>
          <p:nvPr>
            <p:ph type="subTitle" idx="9"/>
          </p:nvPr>
        </p:nvSpPr>
        <p:spPr>
          <a:xfrm>
            <a:off x="5873623" y="2052189"/>
            <a:ext cx="2684025"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CÔNG NGHỆ SỬ DỤNG</a:t>
            </a:r>
            <a:endParaRPr dirty="0">
              <a:latin typeface="Times New Roman" panose="02020603050405020304" pitchFamily="18" charset="0"/>
              <a:cs typeface="Times New Roman" panose="02020603050405020304" pitchFamily="18" charset="0"/>
            </a:endParaRPr>
          </a:p>
        </p:txBody>
      </p:sp>
      <p:sp>
        <p:nvSpPr>
          <p:cNvPr id="411" name="Google Shape;411;p34"/>
          <p:cNvSpPr txBox="1">
            <a:spLocks noGrp="1"/>
          </p:cNvSpPr>
          <p:nvPr>
            <p:ph type="subTitle" idx="14"/>
          </p:nvPr>
        </p:nvSpPr>
        <p:spPr>
          <a:xfrm>
            <a:off x="694917" y="3510562"/>
            <a:ext cx="2763073" cy="474900"/>
          </a:xfrm>
          <a:prstGeom prst="rect">
            <a:avLst/>
          </a:prstGeom>
        </p:spPr>
        <p:txBody>
          <a:bodyPr spcFirstLastPara="1" wrap="square" lIns="91425" tIns="91425" rIns="91425" bIns="91425" anchor="b" anchorCtr="0">
            <a:noAutofit/>
          </a:bodyPr>
          <a:lstStyle/>
          <a:p>
            <a:pPr marL="0" marR="0" indent="0" algn="ctr" rtl="0">
              <a:spcBef>
                <a:spcPts val="0"/>
              </a:spcBef>
              <a:spcAft>
                <a:spcPts val="0"/>
              </a:spcAft>
            </a:pPr>
            <a:r>
              <a:rPr lang="en-US" dirty="0">
                <a:solidFill>
                  <a:srgbClr val="435D74"/>
                </a:solidFill>
                <a:latin typeface="Times New Roman" panose="02020603050405020304" pitchFamily="18" charset="0"/>
                <a:cs typeface="Times New Roman" panose="02020603050405020304" pitchFamily="18" charset="0"/>
              </a:rPr>
              <a:t>NỘI DUNG THỰC TẬP</a:t>
            </a:r>
            <a:endParaRPr lang="vi-VN" dirty="0">
              <a:effectLst/>
              <a:latin typeface="Times New Roman" panose="02020603050405020304" pitchFamily="18" charset="0"/>
              <a:cs typeface="Times New Roman" panose="02020603050405020304" pitchFamily="18" charset="0"/>
            </a:endParaRPr>
          </a:p>
        </p:txBody>
      </p:sp>
      <p:sp>
        <p:nvSpPr>
          <p:cNvPr id="412" name="Google Shape;412;p34"/>
          <p:cNvSpPr txBox="1">
            <a:spLocks noGrp="1"/>
          </p:cNvSpPr>
          <p:nvPr>
            <p:ph type="subTitle" idx="15"/>
          </p:nvPr>
        </p:nvSpPr>
        <p:spPr>
          <a:xfrm>
            <a:off x="5873623" y="3446939"/>
            <a:ext cx="2763072" cy="474900"/>
          </a:xfrm>
          <a:prstGeom prst="rect">
            <a:avLst/>
          </a:prstGeom>
        </p:spPr>
        <p:txBody>
          <a:bodyPr spcFirstLastPara="1" wrap="square" lIns="91425" tIns="91425" rIns="91425" bIns="91425" anchor="b" anchorCtr="0">
            <a:noAutofit/>
          </a:bodyPr>
          <a:lstStyle/>
          <a:p>
            <a:pPr marL="0" marR="0" indent="0" algn="ctr" rtl="0">
              <a:spcBef>
                <a:spcPts val="0"/>
              </a:spcBef>
              <a:spcAft>
                <a:spcPts val="0"/>
              </a:spcAft>
            </a:pPr>
            <a:r>
              <a:rPr lang="en-US" sz="1800" b="0" i="0" dirty="0">
                <a:solidFill>
                  <a:srgbClr val="435D74"/>
                </a:solidFill>
                <a:effectLst/>
                <a:latin typeface="Times New Roman" panose="02020603050405020304" pitchFamily="18" charset="0"/>
                <a:ea typeface="DM Sans Black" panose="020B0604020202020204" charset="0"/>
                <a:cs typeface="Times New Roman" panose="02020603050405020304" pitchFamily="18" charset="0"/>
              </a:rPr>
              <a:t>TỔNG KẾT</a:t>
            </a:r>
            <a:endParaRPr lang="vi-VN"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KẾT QUẢ</a:t>
            </a:r>
            <a:endParaRPr dirty="0">
              <a:latin typeface="Times New Roman" panose="02020603050405020304" pitchFamily="18" charset="0"/>
              <a:cs typeface="Times New Roman" panose="02020603050405020304" pitchFamily="18" charset="0"/>
            </a:endParaRPr>
          </a:p>
        </p:txBody>
      </p:sp>
      <p:sp>
        <p:nvSpPr>
          <p:cNvPr id="541" name="Google Shape;541;p40"/>
          <p:cNvSpPr txBox="1">
            <a:spLocks noGrp="1"/>
          </p:cNvSpPr>
          <p:nvPr>
            <p:ph type="subTitle" idx="1"/>
          </p:nvPr>
        </p:nvSpPr>
        <p:spPr>
          <a:xfrm>
            <a:off x="822356" y="1436889"/>
            <a:ext cx="4526886" cy="2468709"/>
          </a:xfrm>
          <a:prstGeom prst="rect">
            <a:avLst/>
          </a:prstGeom>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Clr>
                <a:schemeClr val="tx2"/>
              </a:buClr>
              <a:buSzPct val="73000"/>
              <a:buFont typeface="Arial" panose="020B0604020202020204" pitchFamily="34" charset="0"/>
              <a:buChar char="•"/>
            </a:pPr>
            <a:r>
              <a:rPr lang="vi-VN" sz="1800" kern="0" dirty="0">
                <a:effectLst/>
                <a:latin typeface="Times New Roman" panose="02020603050405020304" pitchFamily="18" charset="0"/>
                <a:ea typeface="Aptos" panose="020B0004020202020204" pitchFamily="34" charset="0"/>
              </a:rPr>
              <a:t>Hoàn thành tất cả những nhiệm vụ được giao, tuy có trễ vài task.</a:t>
            </a:r>
            <a:endParaRPr lang="en-US" sz="1800" dirty="0">
              <a:latin typeface="+mn-lt"/>
            </a:endParaRPr>
          </a:p>
          <a:p>
            <a:pPr marL="285750" lvl="0" indent="-285750" algn="just" rtl="0">
              <a:lnSpc>
                <a:spcPct val="150000"/>
              </a:lnSpc>
              <a:spcBef>
                <a:spcPts val="0"/>
              </a:spcBef>
              <a:spcAft>
                <a:spcPts val="0"/>
              </a:spcAft>
              <a:buClr>
                <a:schemeClr val="tx2"/>
              </a:buClr>
              <a:buSzPct val="73000"/>
              <a:buFont typeface="Arial" panose="020B0604020202020204" pitchFamily="34" charset="0"/>
              <a:buChar char="•"/>
            </a:pPr>
            <a:r>
              <a:rPr lang="vi-VN" sz="1800" kern="0" dirty="0">
                <a:effectLst/>
                <a:latin typeface="Times New Roman" panose="02020603050405020304" pitchFamily="18" charset="0"/>
                <a:ea typeface="Aptos" panose="020B0004020202020204" pitchFamily="34" charset="0"/>
              </a:rPr>
              <a:t>Mang lại những đóng góp tích cực cho nhóm và dự án.</a:t>
            </a:r>
            <a:endParaRPr lang="vi-VN" sz="1800" dirty="0">
              <a:latin typeface="+mn-lt"/>
            </a:endParaRPr>
          </a:p>
        </p:txBody>
      </p:sp>
      <p:pic>
        <p:nvPicPr>
          <p:cNvPr id="2" name="Picture 2" descr="Page 9 | View up Vectors &amp; Illustrations for Free Download | Freepik">
            <a:extLst>
              <a:ext uri="{FF2B5EF4-FFF2-40B4-BE49-F238E27FC236}">
                <a16:creationId xmlns:a16="http://schemas.microsoft.com/office/drawing/2014/main" id="{95525AF1-3677-9B34-27C5-CB2C9B69D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705" y="1017725"/>
            <a:ext cx="2628295" cy="26282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467A94AE-F27F-37A2-14F8-B6F6CD901EBD}"/>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7DA4D37E-3882-EFFF-C8C1-B9EEC35B779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THUẬN LỢI</a:t>
            </a:r>
            <a:endParaRPr dirty="0">
              <a:latin typeface="Times New Roman" panose="02020603050405020304" pitchFamily="18" charset="0"/>
              <a:cs typeface="Times New Roman" panose="02020603050405020304" pitchFamily="18" charset="0"/>
            </a:endParaRPr>
          </a:p>
        </p:txBody>
      </p:sp>
      <p:sp>
        <p:nvSpPr>
          <p:cNvPr id="541" name="Google Shape;541;p40">
            <a:extLst>
              <a:ext uri="{FF2B5EF4-FFF2-40B4-BE49-F238E27FC236}">
                <a16:creationId xmlns:a16="http://schemas.microsoft.com/office/drawing/2014/main" id="{98004026-5FA7-AA74-51EF-D1C00003CC34}"/>
              </a:ext>
            </a:extLst>
          </p:cNvPr>
          <p:cNvSpPr txBox="1">
            <a:spLocks noGrp="1"/>
          </p:cNvSpPr>
          <p:nvPr>
            <p:ph type="subTitle" idx="1"/>
          </p:nvPr>
        </p:nvSpPr>
        <p:spPr>
          <a:xfrm>
            <a:off x="900325" y="1337395"/>
            <a:ext cx="3288900" cy="2468709"/>
          </a:xfrm>
          <a:prstGeom prst="rect">
            <a:avLst/>
          </a:prstGeom>
        </p:spPr>
        <p:txBody>
          <a:bodyPr spcFirstLastPara="1" wrap="square" lIns="91425" tIns="91425" rIns="91425" bIns="91425" anchor="t" anchorCtr="0">
            <a:noAutofit/>
          </a:bodyPr>
          <a:lstStyle/>
          <a:p>
            <a:pPr marL="285750" indent="-285750" algn="just">
              <a:lnSpc>
                <a:spcPct val="150000"/>
              </a:lnSpc>
              <a:buClr>
                <a:schemeClr val="tx2"/>
              </a:buClr>
              <a:buSzPct val="73000"/>
              <a:buFont typeface="Arial" panose="020B0604020202020204" pitchFamily="34" charset="0"/>
              <a:buChar char="•"/>
            </a:pPr>
            <a:r>
              <a:rPr lang="vi-VN" sz="1600" dirty="0">
                <a:effectLst/>
                <a:latin typeface="Times New Roman" panose="02020603050405020304" pitchFamily="18" charset="0"/>
                <a:ea typeface="Aptos" panose="020B0004020202020204" pitchFamily="34" charset="0"/>
                <a:cs typeface="Times New Roman" panose="02020603050405020304" pitchFamily="18" charset="0"/>
              </a:rPr>
              <a:t>Môi trường làm việc năng động, tích cực, thân thiện và rất vui vẻ nhưng vẫn nghiêm túc cần có trong công việc.</a:t>
            </a:r>
            <a:endParaRPr lang="en-US" sz="16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gn="just">
              <a:lnSpc>
                <a:spcPct val="150000"/>
              </a:lnSpc>
              <a:buClr>
                <a:schemeClr val="tx2"/>
              </a:buClr>
              <a:buSzPct val="73000"/>
              <a:buFont typeface="Arial" panose="020B0604020202020204" pitchFamily="34" charset="0"/>
              <a:buChar char="•"/>
            </a:pPr>
            <a:r>
              <a:rPr lang="vi-VN" sz="1600" kern="0" dirty="0">
                <a:effectLst/>
                <a:latin typeface="Times New Roman" panose="02020603050405020304" pitchFamily="18" charset="0"/>
                <a:ea typeface="Aptos" panose="020B0004020202020204" pitchFamily="34" charset="0"/>
              </a:rPr>
              <a:t>Được các anh chị và đồng nghiệp hỗ trợ và giúp đỡ tận tình</a:t>
            </a:r>
            <a:endParaRPr lang="en-US" sz="1600" kern="0" dirty="0">
              <a:effectLst/>
              <a:latin typeface="Times New Roman" panose="02020603050405020304" pitchFamily="18" charset="0"/>
              <a:ea typeface="Aptos" panose="020B0004020202020204" pitchFamily="34" charset="0"/>
            </a:endParaRPr>
          </a:p>
          <a:p>
            <a:pPr marL="285750" indent="-285750" algn="just">
              <a:lnSpc>
                <a:spcPct val="150000"/>
              </a:lnSpc>
              <a:buClr>
                <a:schemeClr val="tx2"/>
              </a:buClr>
              <a:buSzPct val="73000"/>
              <a:buFont typeface="Arial" panose="020B0604020202020204" pitchFamily="34" charset="0"/>
              <a:buChar char="•"/>
            </a:pPr>
            <a:endParaRPr lang="en-US" sz="1800" dirty="0">
              <a:latin typeface="+mn-lt"/>
            </a:endParaRPr>
          </a:p>
        </p:txBody>
      </p:sp>
      <p:sp>
        <p:nvSpPr>
          <p:cNvPr id="3" name="Google Shape;541;p40">
            <a:extLst>
              <a:ext uri="{FF2B5EF4-FFF2-40B4-BE49-F238E27FC236}">
                <a16:creationId xmlns:a16="http://schemas.microsoft.com/office/drawing/2014/main" id="{B21CF2C3-3A56-F016-B925-D6352969E180}"/>
              </a:ext>
            </a:extLst>
          </p:cNvPr>
          <p:cNvSpPr txBox="1">
            <a:spLocks/>
          </p:cNvSpPr>
          <p:nvPr/>
        </p:nvSpPr>
        <p:spPr>
          <a:xfrm>
            <a:off x="5054014" y="1337394"/>
            <a:ext cx="3423682" cy="2468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rla"/>
              <a:buNone/>
              <a:defRPr sz="1200" b="0" i="0" u="none" strike="noStrike" cap="none">
                <a:solidFill>
                  <a:schemeClr val="dk1"/>
                </a:solidFill>
                <a:latin typeface="Karla"/>
                <a:ea typeface="Karla"/>
                <a:cs typeface="Karla"/>
                <a:sym typeface="Karla"/>
              </a:defRPr>
            </a:lvl1pPr>
            <a:lvl2pPr marL="914400" marR="0" lvl="1"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2pPr>
            <a:lvl3pPr marL="1371600" marR="0" lvl="2"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3pPr>
            <a:lvl4pPr marL="1828800" marR="0" lvl="3"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4pPr>
            <a:lvl5pPr marL="2286000" marR="0" lvl="4"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5pPr>
            <a:lvl6pPr marL="2743200" marR="0" lvl="5"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6pPr>
            <a:lvl7pPr marL="3200400" marR="0" lvl="6"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7pPr>
            <a:lvl8pPr marL="3657600" marR="0" lvl="7"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8pPr>
            <a:lvl9pPr marL="4114800" marR="0" lvl="8"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9pPr>
          </a:lstStyle>
          <a:p>
            <a:pPr marL="285750" indent="-285750" algn="just">
              <a:lnSpc>
                <a:spcPct val="150000"/>
              </a:lnSpc>
              <a:buClr>
                <a:schemeClr val="tx2"/>
              </a:buClr>
              <a:buSzPct val="73000"/>
              <a:buFont typeface="Arial" panose="020B0604020202020204" pitchFamily="34" charset="0"/>
              <a:buChar char="•"/>
            </a:pPr>
            <a:r>
              <a:rPr lang="vi-VN" sz="1600" kern="0" dirty="0">
                <a:effectLst/>
                <a:latin typeface="Times New Roman" panose="02020603050405020304" pitchFamily="18" charset="0"/>
                <a:ea typeface="Aptos" panose="020B0004020202020204" pitchFamily="34" charset="0"/>
              </a:rPr>
              <a:t>Nhiều kiến thức nền tảng được học ở trường có hiệu quả khi áp dụng ở trong môi trường doanh nghiệp</a:t>
            </a:r>
            <a:endParaRPr lang="vi-VN" sz="1600" dirty="0">
              <a:latin typeface="+mn-lt"/>
            </a:endParaRPr>
          </a:p>
        </p:txBody>
      </p:sp>
    </p:spTree>
    <p:extLst>
      <p:ext uri="{BB962C8B-B14F-4D97-AF65-F5344CB8AC3E}">
        <p14:creationId xmlns:p14="http://schemas.microsoft.com/office/powerpoint/2010/main" val="391533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1A25F7E3-56ED-E500-7F8A-BBD2C3F8D914}"/>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714DC302-7B4B-FE6B-53C5-3F37DB3AC49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HẠN CHẾ</a:t>
            </a:r>
            <a:endParaRPr dirty="0">
              <a:latin typeface="Times New Roman" panose="02020603050405020304" pitchFamily="18" charset="0"/>
              <a:cs typeface="Times New Roman" panose="02020603050405020304" pitchFamily="18" charset="0"/>
            </a:endParaRPr>
          </a:p>
        </p:txBody>
      </p:sp>
      <p:sp>
        <p:nvSpPr>
          <p:cNvPr id="541" name="Google Shape;541;p40">
            <a:extLst>
              <a:ext uri="{FF2B5EF4-FFF2-40B4-BE49-F238E27FC236}">
                <a16:creationId xmlns:a16="http://schemas.microsoft.com/office/drawing/2014/main" id="{6F02E964-924F-42AC-28EB-9C25D3799FD7}"/>
              </a:ext>
            </a:extLst>
          </p:cNvPr>
          <p:cNvSpPr txBox="1">
            <a:spLocks noGrp="1"/>
          </p:cNvSpPr>
          <p:nvPr>
            <p:ph type="subTitle" idx="1"/>
          </p:nvPr>
        </p:nvSpPr>
        <p:spPr>
          <a:xfrm>
            <a:off x="1046628" y="1339593"/>
            <a:ext cx="7296385" cy="2468709"/>
          </a:xfrm>
          <a:prstGeom prst="rect">
            <a:avLst/>
          </a:prstGeom>
        </p:spPr>
        <p:txBody>
          <a:bodyPr spcFirstLastPara="1" wrap="square" lIns="91425" tIns="91425" rIns="91425" bIns="91425" anchor="t" anchorCtr="0">
            <a:noAutofit/>
          </a:bodyPr>
          <a:lstStyle/>
          <a:p>
            <a:pPr marL="285750" lvl="0" indent="-285750" algn="just">
              <a:lnSpc>
                <a:spcPct val="107000"/>
              </a:lnSpc>
              <a:spcAft>
                <a:spcPts val="800"/>
              </a:spcAft>
              <a:buClrTx/>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ào cản ngôn ngữ, source code của khách được chú thích nhiều bằng tiếng Nhật cũng như cái màn hình front end, dummy data.</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a:lnSpc>
                <a:spcPct val="107000"/>
              </a:lnSpc>
              <a:spcAft>
                <a:spcPts val="800"/>
              </a:spcAft>
              <a:buClrTx/>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ClrTx/>
              <a:buFont typeface="Arial" panose="020B0604020202020204" pitchFamily="34" charset="0"/>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T</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hiếu kinh nghiệm trong việc tiếp cận nền tảng cloud Amazon Web Services, việc kết hợp các services AWS lại với nhau gặp khó khăn, một phần do mỗi người trong nhóm chịu trách nhiệm 3 dịch vụ khác nhau.</a:t>
            </a:r>
            <a:endParaRPr lang="en-US" sz="1600" dirty="0">
              <a:latin typeface="+mn-lt"/>
            </a:endParaRPr>
          </a:p>
        </p:txBody>
      </p:sp>
    </p:spTree>
    <p:extLst>
      <p:ext uri="{BB962C8B-B14F-4D97-AF65-F5344CB8AC3E}">
        <p14:creationId xmlns:p14="http://schemas.microsoft.com/office/powerpoint/2010/main" val="3872517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6" name="Google Shape;741;p51">
            <a:extLst>
              <a:ext uri="{FF2B5EF4-FFF2-40B4-BE49-F238E27FC236}">
                <a16:creationId xmlns:a16="http://schemas.microsoft.com/office/drawing/2014/main" id="{3F9CF4C5-84E3-2EC7-3B1A-6ACB91277CA3}"/>
              </a:ext>
            </a:extLst>
          </p:cNvPr>
          <p:cNvSpPr txBox="1">
            <a:spLocks/>
          </p:cNvSpPr>
          <p:nvPr/>
        </p:nvSpPr>
        <p:spPr>
          <a:xfrm>
            <a:off x="1022195" y="1766858"/>
            <a:ext cx="7099610" cy="1847677"/>
          </a:xfrm>
          <a:prstGeom prst="rect">
            <a:avLst/>
          </a:prstGeom>
          <a:solidFill>
            <a:schemeClr val="accent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DM Sans Black"/>
              <a:buNone/>
              <a:defRPr sz="4900" b="0" i="0" u="none" strike="noStrike" cap="none">
                <a:solidFill>
                  <a:schemeClr val="dk1"/>
                </a:solidFill>
                <a:latin typeface="DM Sans Black"/>
                <a:ea typeface="DM Sans Black"/>
                <a:cs typeface="DM Sans Black"/>
                <a:sym typeface="DM Sans Black"/>
              </a:defRPr>
            </a:lvl1pPr>
            <a:lvl2pPr marR="0" lvl="1"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2pPr>
            <a:lvl3pPr marR="0" lvl="2"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3pPr>
            <a:lvl4pPr marR="0" lvl="3"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4pPr>
            <a:lvl5pPr marR="0" lvl="4"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5pPr>
            <a:lvl6pPr marR="0" lvl="5"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6pPr>
            <a:lvl7pPr marR="0" lvl="6"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7pPr>
            <a:lvl8pPr marR="0" lvl="7"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8pPr>
            <a:lvl9pPr marR="0" lvl="8" algn="ctr" rtl="0">
              <a:lnSpc>
                <a:spcPct val="100000"/>
              </a:lnSpc>
              <a:spcBef>
                <a:spcPts val="0"/>
              </a:spcBef>
              <a:spcAft>
                <a:spcPts val="0"/>
              </a:spcAft>
              <a:buClr>
                <a:schemeClr val="dk1"/>
              </a:buClr>
              <a:buSzPts val="9600"/>
              <a:buFont typeface="DM Sans ExtraBold"/>
              <a:buNone/>
              <a:defRPr sz="9600" b="0" i="0" u="none" strike="noStrike" cap="none">
                <a:solidFill>
                  <a:schemeClr val="dk1"/>
                </a:solidFill>
                <a:latin typeface="DM Sans ExtraBold"/>
                <a:ea typeface="DM Sans ExtraBold"/>
                <a:cs typeface="DM Sans ExtraBold"/>
                <a:sym typeface="DM Sans ExtraBold"/>
              </a:defRPr>
            </a:lvl9pPr>
          </a:lstStyle>
          <a:p>
            <a:r>
              <a:rPr lang="vi-VN" dirty="0">
                <a:latin typeface="Times New Roman" panose="02020603050405020304" pitchFamily="18" charset="0"/>
                <a:cs typeface="Times New Roman" panose="02020603050405020304" pitchFamily="18" charset="0"/>
              </a:rPr>
              <a:t>Cám ơn thầy và các bạn đã lắng nghe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5"/>
          <p:cNvSpPr txBox="1">
            <a:spLocks noGrp="1"/>
          </p:cNvSpPr>
          <p:nvPr>
            <p:ph type="title"/>
          </p:nvPr>
        </p:nvSpPr>
        <p:spPr>
          <a:xfrm>
            <a:off x="2110740" y="2599800"/>
            <a:ext cx="5400750" cy="6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GIỚI THIỆU CHUNG </a:t>
            </a:r>
            <a:endParaRPr dirty="0">
              <a:latin typeface="Times New Roman" panose="02020603050405020304" pitchFamily="18" charset="0"/>
              <a:cs typeface="Times New Roman" panose="02020603050405020304" pitchFamily="18" charset="0"/>
            </a:endParaRPr>
          </a:p>
        </p:txBody>
      </p:sp>
      <p:sp>
        <p:nvSpPr>
          <p:cNvPr id="418" name="Google Shape;418;p35"/>
          <p:cNvSpPr txBox="1">
            <a:spLocks noGrp="1"/>
          </p:cNvSpPr>
          <p:nvPr>
            <p:ph type="title" idx="2"/>
          </p:nvPr>
        </p:nvSpPr>
        <p:spPr>
          <a:xfrm>
            <a:off x="4252365" y="1592700"/>
            <a:ext cx="1117500" cy="9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01</a:t>
            </a:r>
            <a:endParaRPr>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6"/>
          <p:cNvSpPr txBox="1">
            <a:spLocks noGrp="1"/>
          </p:cNvSpPr>
          <p:nvPr>
            <p:ph type="title"/>
          </p:nvPr>
        </p:nvSpPr>
        <p:spPr>
          <a:xfrm>
            <a:off x="256703" y="330418"/>
            <a:ext cx="499804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GIỚI THIỆU VỀ CÔNG TY</a:t>
            </a:r>
            <a:endParaRPr dirty="0">
              <a:latin typeface="Times New Roman" panose="02020603050405020304" pitchFamily="18" charset="0"/>
              <a:cs typeface="Times New Roman" panose="02020603050405020304" pitchFamily="18" charset="0"/>
            </a:endParaRPr>
          </a:p>
        </p:txBody>
      </p:sp>
      <p:sp>
        <p:nvSpPr>
          <p:cNvPr id="424" name="Google Shape;424;p36"/>
          <p:cNvSpPr txBox="1">
            <a:spLocks noGrp="1"/>
          </p:cNvSpPr>
          <p:nvPr>
            <p:ph type="body" idx="1"/>
          </p:nvPr>
        </p:nvSpPr>
        <p:spPr>
          <a:xfrm>
            <a:off x="256703" y="1186868"/>
            <a:ext cx="6387937" cy="3086756"/>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400" b="1" dirty="0">
                <a:solidFill>
                  <a:schemeClr val="dk1"/>
                </a:solidFill>
                <a:latin typeface="Times New Roman" panose="02020603050405020304" pitchFamily="18" charset="0"/>
                <a:cs typeface="Times New Roman" panose="02020603050405020304" pitchFamily="18" charset="0"/>
              </a:rPr>
              <a:t>Tên công ty</a:t>
            </a:r>
            <a:r>
              <a:rPr lang="vi-VN" sz="1400" dirty="0">
                <a:solidFill>
                  <a:schemeClr val="dk1"/>
                </a:solidFill>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Công</a:t>
            </a:r>
            <a:r>
              <a:rPr lang="en-US" sz="1400" dirty="0">
                <a:latin typeface="Times New Roman" panose="02020603050405020304" pitchFamily="18" charset="0"/>
                <a:cs typeface="Times New Roman" panose="02020603050405020304" pitchFamily="18" charset="0"/>
              </a:rPr>
              <a:t> ty TNHH </a:t>
            </a:r>
            <a:r>
              <a:rPr lang="vi-VN" sz="1400" dirty="0">
                <a:latin typeface="Times New Roman" panose="02020603050405020304" pitchFamily="18" charset="0"/>
                <a:cs typeface="Times New Roman" panose="02020603050405020304" pitchFamily="18" charset="0"/>
              </a:rPr>
              <a:t>Hitachi Digital Services Vietnam</a:t>
            </a:r>
            <a:endParaRPr lang="vi-VN" sz="1400" dirty="0">
              <a:solidFill>
                <a:schemeClr val="dk1"/>
              </a:solidFill>
              <a:latin typeface="Times New Roman" panose="02020603050405020304" pitchFamily="18" charset="0"/>
              <a:cs typeface="Times New Roman" panose="02020603050405020304" pitchFamily="18" charset="0"/>
            </a:endParaRPr>
          </a:p>
          <a:p>
            <a:pPr marL="285750" lvl="0" indent="-285750" algn="l" rtl="0">
              <a:lnSpc>
                <a:spcPct val="150000"/>
              </a:lnSpc>
              <a:spcBef>
                <a:spcPts val="0"/>
              </a:spcBef>
              <a:spcAft>
                <a:spcPts val="0"/>
              </a:spcAft>
              <a:buFont typeface="Arial" panose="020B0604020202020204" pitchFamily="34" charset="0"/>
              <a:buChar char="•"/>
            </a:pPr>
            <a:r>
              <a:rPr lang="vi-VN" sz="1400" b="1" dirty="0">
                <a:solidFill>
                  <a:schemeClr val="dk1"/>
                </a:solidFill>
                <a:latin typeface="Times New Roman" panose="02020603050405020304" pitchFamily="18" charset="0"/>
                <a:cs typeface="Times New Roman" panose="02020603050405020304" pitchFamily="18" charset="0"/>
              </a:rPr>
              <a:t>Địa chỉ</a:t>
            </a:r>
            <a:r>
              <a:rPr lang="vi-VN" sz="1400" dirty="0">
                <a:solidFill>
                  <a:schemeClr val="dk1"/>
                </a:solidFill>
                <a:latin typeface="Times New Roman" panose="02020603050405020304" pitchFamily="18" charset="0"/>
                <a:cs typeface="Times New Roman" panose="02020603050405020304" pitchFamily="18" charset="0"/>
              </a:rPr>
              <a:t>: </a:t>
            </a:r>
            <a:r>
              <a:rPr lang="vi-VN" sz="1300" dirty="0">
                <a:solidFill>
                  <a:schemeClr val="dk1"/>
                </a:solidFill>
                <a:latin typeface="Times New Roman" panose="02020603050405020304" pitchFamily="18" charset="0"/>
                <a:cs typeface="Times New Roman" panose="02020603050405020304" pitchFamily="18" charset="0"/>
              </a:rPr>
              <a:t>T</a:t>
            </a:r>
            <a:r>
              <a:rPr lang="en-US" sz="1300" kern="0" dirty="0" err="1">
                <a:effectLst/>
                <a:latin typeface="Times New Roman" panose="02020603050405020304" pitchFamily="18" charset="0"/>
                <a:ea typeface="Calibri" panose="020F0502020204030204" pitchFamily="34" charset="0"/>
              </a:rPr>
              <a:t>òa</a:t>
            </a:r>
            <a:r>
              <a:rPr lang="en-US" sz="1300" kern="0" dirty="0">
                <a:effectLst/>
                <a:latin typeface="Times New Roman" panose="02020603050405020304" pitchFamily="18" charset="0"/>
                <a:ea typeface="Calibri" panose="020F0502020204030204" pitchFamily="34" charset="0"/>
              </a:rPr>
              <a:t> </a:t>
            </a:r>
            <a:r>
              <a:rPr lang="vi-VN" sz="1300" kern="0" dirty="0">
                <a:effectLst/>
                <a:latin typeface="Times New Roman" panose="02020603050405020304" pitchFamily="18" charset="0"/>
                <a:ea typeface="Calibri" panose="020F0502020204030204" pitchFamily="34" charset="0"/>
              </a:rPr>
              <a:t>Helios,</a:t>
            </a:r>
            <a:r>
              <a:rPr lang="en-US" sz="1300" kern="0" dirty="0">
                <a:effectLst/>
                <a:latin typeface="Times New Roman" panose="02020603050405020304" pitchFamily="18" charset="0"/>
                <a:ea typeface="Calibri" panose="020F0502020204030204" pitchFamily="34" charset="0"/>
              </a:rPr>
              <a:t> </a:t>
            </a:r>
            <a:r>
              <a:rPr lang="en-US" sz="1300" kern="0" dirty="0" err="1">
                <a:effectLst/>
                <a:latin typeface="Times New Roman" panose="02020603050405020304" pitchFamily="18" charset="0"/>
                <a:ea typeface="Calibri" panose="020F0502020204030204" pitchFamily="34" charset="0"/>
              </a:rPr>
              <a:t>Khu</a:t>
            </a:r>
            <a:r>
              <a:rPr lang="en-US" sz="1300" kern="0" dirty="0">
                <a:effectLst/>
                <a:latin typeface="Times New Roman" panose="02020603050405020304" pitchFamily="18" charset="0"/>
                <a:ea typeface="Calibri" panose="020F0502020204030204" pitchFamily="34" charset="0"/>
              </a:rPr>
              <a:t> </a:t>
            </a:r>
            <a:r>
              <a:rPr lang="en-US" sz="1300" kern="0" dirty="0" err="1">
                <a:effectLst/>
                <a:latin typeface="Times New Roman" panose="02020603050405020304" pitchFamily="18" charset="0"/>
                <a:ea typeface="Calibri" panose="020F0502020204030204" pitchFamily="34" charset="0"/>
              </a:rPr>
              <a:t>Công</a:t>
            </a:r>
            <a:r>
              <a:rPr lang="en-US" sz="1300" kern="0" dirty="0">
                <a:effectLst/>
                <a:latin typeface="Times New Roman" panose="02020603050405020304" pitchFamily="18" charset="0"/>
                <a:ea typeface="Calibri" panose="020F0502020204030204" pitchFamily="34" charset="0"/>
              </a:rPr>
              <a:t> </a:t>
            </a:r>
            <a:r>
              <a:rPr lang="en-US" sz="1300" kern="0" dirty="0" err="1">
                <a:effectLst/>
                <a:latin typeface="Times New Roman" panose="02020603050405020304" pitchFamily="18" charset="0"/>
                <a:ea typeface="Calibri" panose="020F0502020204030204" pitchFamily="34" charset="0"/>
              </a:rPr>
              <a:t>viên</a:t>
            </a:r>
            <a:r>
              <a:rPr lang="en-US" sz="1300" kern="0" dirty="0">
                <a:effectLst/>
                <a:latin typeface="Times New Roman" panose="02020603050405020304" pitchFamily="18" charset="0"/>
                <a:ea typeface="Calibri" panose="020F0502020204030204" pitchFamily="34" charset="0"/>
              </a:rPr>
              <a:t> </a:t>
            </a:r>
            <a:r>
              <a:rPr lang="en-US" sz="1300" kern="0" dirty="0" err="1">
                <a:effectLst/>
                <a:latin typeface="Times New Roman" panose="02020603050405020304" pitchFamily="18" charset="0"/>
                <a:ea typeface="Calibri" panose="020F0502020204030204" pitchFamily="34" charset="0"/>
              </a:rPr>
              <a:t>phần</a:t>
            </a:r>
            <a:r>
              <a:rPr lang="en-US" sz="1300" kern="0" dirty="0">
                <a:effectLst/>
                <a:latin typeface="Times New Roman" panose="02020603050405020304" pitchFamily="18" charset="0"/>
                <a:ea typeface="Calibri" panose="020F0502020204030204" pitchFamily="34" charset="0"/>
              </a:rPr>
              <a:t> </a:t>
            </a:r>
            <a:r>
              <a:rPr lang="en-US" sz="1300" kern="0" dirty="0" err="1">
                <a:effectLst/>
                <a:latin typeface="Times New Roman" panose="02020603050405020304" pitchFamily="18" charset="0"/>
                <a:ea typeface="Calibri" panose="020F0502020204030204" pitchFamily="34" charset="0"/>
              </a:rPr>
              <a:t>mềm</a:t>
            </a:r>
            <a:r>
              <a:rPr lang="en-US" sz="1300" kern="0" dirty="0">
                <a:effectLst/>
                <a:latin typeface="Times New Roman" panose="02020603050405020304" pitchFamily="18" charset="0"/>
                <a:ea typeface="Calibri" panose="020F0502020204030204" pitchFamily="34" charset="0"/>
              </a:rPr>
              <a:t> Quang Trung, P. Tân Chánh </a:t>
            </a:r>
            <a:r>
              <a:rPr lang="en-US" sz="1300" kern="0" dirty="0" err="1">
                <a:effectLst/>
                <a:latin typeface="Times New Roman" panose="02020603050405020304" pitchFamily="18" charset="0"/>
                <a:ea typeface="Calibri" panose="020F0502020204030204" pitchFamily="34" charset="0"/>
              </a:rPr>
              <a:t>Hiệp</a:t>
            </a:r>
            <a:r>
              <a:rPr lang="en-US" sz="1300" kern="0" dirty="0">
                <a:effectLst/>
                <a:latin typeface="Times New Roman" panose="02020603050405020304" pitchFamily="18" charset="0"/>
                <a:ea typeface="Calibri" panose="020F0502020204030204" pitchFamily="34" charset="0"/>
              </a:rPr>
              <a:t>, </a:t>
            </a:r>
            <a:r>
              <a:rPr lang="en-US" sz="1300" kern="0" dirty="0" err="1">
                <a:effectLst/>
                <a:latin typeface="Times New Roman" panose="02020603050405020304" pitchFamily="18" charset="0"/>
                <a:ea typeface="Calibri" panose="020F0502020204030204" pitchFamily="34" charset="0"/>
              </a:rPr>
              <a:t>Quận</a:t>
            </a:r>
            <a:r>
              <a:rPr lang="en-US" sz="1300" kern="0" dirty="0">
                <a:effectLst/>
                <a:latin typeface="Times New Roman" panose="02020603050405020304" pitchFamily="18" charset="0"/>
                <a:ea typeface="Calibri" panose="020F0502020204030204" pitchFamily="34" charset="0"/>
              </a:rPr>
              <a:t> 12, TP.HCM</a:t>
            </a:r>
            <a:r>
              <a:rPr lang="vi-VN" sz="1300" dirty="0">
                <a:solidFill>
                  <a:schemeClr val="dk1"/>
                </a:solidFill>
                <a:latin typeface="Times New Roman" panose="02020603050405020304" pitchFamily="18" charset="0"/>
                <a:cs typeface="Times New Roman" panose="02020603050405020304" pitchFamily="18" charset="0"/>
              </a:rPr>
              <a:t>.</a:t>
            </a:r>
            <a:endParaRPr lang="en-US" sz="1300" dirty="0">
              <a:solidFill>
                <a:schemeClr val="dk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vi-VN" sz="1400" b="1" dirty="0">
                <a:effectLst/>
                <a:latin typeface="+mj-lt"/>
                <a:ea typeface="Times New Roman" panose="02020603050405020304" pitchFamily="18" charset="0"/>
              </a:rPr>
              <a:t>Hitachi Digital Services Vietnam </a:t>
            </a:r>
            <a:r>
              <a:rPr lang="vi-VN" sz="1400" dirty="0">
                <a:effectLst/>
                <a:latin typeface="+mj-lt"/>
                <a:ea typeface="Times New Roman" panose="02020603050405020304" pitchFamily="18" charset="0"/>
              </a:rPr>
              <a:t>(HitachiDSVN) có khởi nguồn tại California (Mỹ) với tên Global CyberSoft, chuyên phát triển phần mềm nhúng, ứng dụng doanh nghiệp và kiểm thử phần mềm. Về sau Hitachi Consulting (thuộc Tập đoàn Hitachi) mua lại Global CyberSoft, Việt Nam gia nhập hệ sinh thái toàn cầu. Trong giai đoạn 2014–2016: công ty thành lập chi nhánh tại Đà Nẵng (2014) và Hà Nội (2016); quy mô lên tới 1.000 nhân viên vào năm 2015.</a:t>
            </a:r>
            <a:endParaRPr lang="vi-VN" sz="1400" dirty="0">
              <a:solidFill>
                <a:schemeClr val="dk1"/>
              </a:solidFill>
              <a:latin typeface="+mj-lt"/>
              <a:cs typeface="Times New Roman" panose="02020603050405020304" pitchFamily="18" charset="0"/>
            </a:endParaRPr>
          </a:p>
        </p:txBody>
      </p:sp>
      <p:pic>
        <p:nvPicPr>
          <p:cNvPr id="3" name="Picture 2">
            <a:extLst>
              <a:ext uri="{FF2B5EF4-FFF2-40B4-BE49-F238E27FC236}">
                <a16:creationId xmlns:a16="http://schemas.microsoft.com/office/drawing/2014/main" id="{B7B71095-2F0A-20FF-F16A-90D754FC20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25818" y="2340864"/>
            <a:ext cx="1658874" cy="16588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3" name="Google Shape;43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THÔNG TIN KHI LÀM VIỆC TẠI CÔNG TY</a:t>
            </a:r>
            <a:endParaRPr dirty="0">
              <a:latin typeface="Times New Roman" panose="02020603050405020304" pitchFamily="18" charset="0"/>
              <a:cs typeface="Times New Roman" panose="02020603050405020304" pitchFamily="18" charset="0"/>
            </a:endParaRPr>
          </a:p>
        </p:txBody>
      </p:sp>
      <p:pic>
        <p:nvPicPr>
          <p:cNvPr id="2" name="Picture 1" descr="A screenshot of a computer&#10;&#10;AI-generated content may be incorrect.">
            <a:extLst>
              <a:ext uri="{FF2B5EF4-FFF2-40B4-BE49-F238E27FC236}">
                <a16:creationId xmlns:a16="http://schemas.microsoft.com/office/drawing/2014/main" id="{33C702DB-3234-8996-B942-388EC4D0B921}"/>
              </a:ext>
            </a:extLst>
          </p:cNvPr>
          <p:cNvPicPr>
            <a:picLocks noChangeAspect="1"/>
          </p:cNvPicPr>
          <p:nvPr/>
        </p:nvPicPr>
        <p:blipFill>
          <a:blip r:embed="rId3"/>
          <a:stretch>
            <a:fillRect/>
          </a:stretch>
        </p:blipFill>
        <p:spPr>
          <a:xfrm>
            <a:off x="214664" y="1180758"/>
            <a:ext cx="4422648" cy="3616534"/>
          </a:xfrm>
          <a:prstGeom prst="rect">
            <a:avLst/>
          </a:prstGeom>
        </p:spPr>
      </p:pic>
      <p:pic>
        <p:nvPicPr>
          <p:cNvPr id="3" name="Picture 2" descr="A diagram of a company&#10;&#10;AI-generated content may be incorrect.">
            <a:extLst>
              <a:ext uri="{FF2B5EF4-FFF2-40B4-BE49-F238E27FC236}">
                <a16:creationId xmlns:a16="http://schemas.microsoft.com/office/drawing/2014/main" id="{10DD13D1-5228-14A7-79D3-8177B5B388C0}"/>
              </a:ext>
            </a:extLst>
          </p:cNvPr>
          <p:cNvPicPr>
            <a:picLocks noChangeAspect="1"/>
          </p:cNvPicPr>
          <p:nvPr/>
        </p:nvPicPr>
        <p:blipFill>
          <a:blip r:embed="rId4"/>
          <a:stretch>
            <a:fillRect/>
          </a:stretch>
        </p:blipFill>
        <p:spPr>
          <a:xfrm>
            <a:off x="4701107" y="1435642"/>
            <a:ext cx="4357336" cy="2272216"/>
          </a:xfrm>
          <a:prstGeom prst="rect">
            <a:avLst/>
          </a:prstGeom>
        </p:spPr>
      </p:pic>
    </p:spTree>
    <p:extLst>
      <p:ext uri="{BB962C8B-B14F-4D97-AF65-F5344CB8AC3E}">
        <p14:creationId xmlns:p14="http://schemas.microsoft.com/office/powerpoint/2010/main" val="2253445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5"/>
          <p:cNvSpPr txBox="1">
            <a:spLocks noGrp="1"/>
          </p:cNvSpPr>
          <p:nvPr>
            <p:ph type="title"/>
          </p:nvPr>
        </p:nvSpPr>
        <p:spPr>
          <a:xfrm>
            <a:off x="1328272" y="2665976"/>
            <a:ext cx="6487455" cy="6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CÔNG NGHỆ SỬ DỤNG</a:t>
            </a:r>
            <a:endParaRPr dirty="0">
              <a:latin typeface="Times New Roman" panose="02020603050405020304" pitchFamily="18" charset="0"/>
              <a:cs typeface="Times New Roman" panose="02020603050405020304" pitchFamily="18" charset="0"/>
            </a:endParaRPr>
          </a:p>
        </p:txBody>
      </p:sp>
      <p:sp>
        <p:nvSpPr>
          <p:cNvPr id="418" name="Google Shape;418;p35"/>
          <p:cNvSpPr txBox="1">
            <a:spLocks noGrp="1"/>
          </p:cNvSpPr>
          <p:nvPr>
            <p:ph type="title" idx="2"/>
          </p:nvPr>
        </p:nvSpPr>
        <p:spPr>
          <a:xfrm>
            <a:off x="4013250" y="1526525"/>
            <a:ext cx="1117500" cy="9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cs typeface="Quire Sans" panose="020B0502040204020203" pitchFamily="34" charset="0"/>
              </a:rPr>
              <a:t>02</a:t>
            </a:r>
            <a:endParaRPr dirty="0">
              <a:latin typeface="+mn-lt"/>
              <a:cs typeface="Quire Sans" panose="020B0502040204020203" pitchFamily="34" charset="0"/>
            </a:endParaRPr>
          </a:p>
        </p:txBody>
      </p:sp>
    </p:spTree>
    <p:extLst>
      <p:ext uri="{BB962C8B-B14F-4D97-AF65-F5344CB8AC3E}">
        <p14:creationId xmlns:p14="http://schemas.microsoft.com/office/powerpoint/2010/main" val="3804166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CÁC PHẦN MỀM HỖ TRỢ</a:t>
            </a:r>
            <a:endParaRPr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F51C7C5-5817-C407-5E6D-B4DD18EEF2AC}"/>
              </a:ext>
            </a:extLst>
          </p:cNvPr>
          <p:cNvPicPr>
            <a:picLocks noChangeAspect="1"/>
          </p:cNvPicPr>
          <p:nvPr/>
        </p:nvPicPr>
        <p:blipFill>
          <a:blip r:embed="rId3"/>
          <a:stretch>
            <a:fillRect/>
          </a:stretch>
        </p:blipFill>
        <p:spPr>
          <a:xfrm>
            <a:off x="720000" y="1268218"/>
            <a:ext cx="2000250" cy="2000250"/>
          </a:xfrm>
          <a:prstGeom prst="rect">
            <a:avLst/>
          </a:prstGeom>
        </p:spPr>
      </p:pic>
      <p:pic>
        <p:nvPicPr>
          <p:cNvPr id="4" name="Picture 6" descr="Docker, logo, logos icon - Free download on Iconfinder">
            <a:extLst>
              <a:ext uri="{FF2B5EF4-FFF2-40B4-BE49-F238E27FC236}">
                <a16:creationId xmlns:a16="http://schemas.microsoft.com/office/drawing/2014/main" id="{5050EC2F-195C-32EA-2F5B-12DD9B048B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9236" y="874550"/>
            <a:ext cx="2787586" cy="27875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7CC688-B987-29E8-E472-EEA5DA409737}"/>
              </a:ext>
            </a:extLst>
          </p:cNvPr>
          <p:cNvPicPr>
            <a:picLocks noChangeAspect="1"/>
          </p:cNvPicPr>
          <p:nvPr/>
        </p:nvPicPr>
        <p:blipFill>
          <a:blip r:embed="rId5"/>
          <a:stretch>
            <a:fillRect/>
          </a:stretch>
        </p:blipFill>
        <p:spPr>
          <a:xfrm>
            <a:off x="3304032" y="3268468"/>
            <a:ext cx="1701977" cy="1701977"/>
          </a:xfrm>
          <a:prstGeom prst="rect">
            <a:avLst/>
          </a:prstGeom>
        </p:spPr>
      </p:pic>
    </p:spTree>
    <p:extLst>
      <p:ext uri="{BB962C8B-B14F-4D97-AF65-F5344CB8AC3E}">
        <p14:creationId xmlns:p14="http://schemas.microsoft.com/office/powerpoint/2010/main" val="1816301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CÁC CÔNG NGHỆ SỬ DỤNG</a:t>
            </a:r>
            <a:endParaRPr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61267D06-495C-AAC7-72C9-E570073AC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337" y="1944829"/>
            <a:ext cx="2044255" cy="22449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23A42BF-CB20-5DFC-EF2C-17BD8138A980}"/>
              </a:ext>
            </a:extLst>
          </p:cNvPr>
          <p:cNvPicPr>
            <a:picLocks noChangeAspect="1"/>
          </p:cNvPicPr>
          <p:nvPr/>
        </p:nvPicPr>
        <p:blipFill>
          <a:blip r:embed="rId4"/>
          <a:stretch>
            <a:fillRect/>
          </a:stretch>
        </p:blipFill>
        <p:spPr>
          <a:xfrm>
            <a:off x="3465501" y="1082170"/>
            <a:ext cx="1725318" cy="1725318"/>
          </a:xfrm>
          <a:prstGeom prst="rect">
            <a:avLst/>
          </a:prstGeom>
        </p:spPr>
      </p:pic>
      <p:pic>
        <p:nvPicPr>
          <p:cNvPr id="4" name="Picture 3" descr="AWS Serverless Application Model (SAM) Command Line Interface – Build,  Test, and Debug Serverless Apps Locally | AWS News Blog">
            <a:extLst>
              <a:ext uri="{FF2B5EF4-FFF2-40B4-BE49-F238E27FC236}">
                <a16:creationId xmlns:a16="http://schemas.microsoft.com/office/drawing/2014/main" id="{D6B5F864-3C1A-DEA3-EC60-C925BEFD67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09631" y="1529916"/>
            <a:ext cx="1866900" cy="2659831"/>
          </a:xfrm>
          <a:prstGeom prst="rect">
            <a:avLst/>
          </a:prstGeom>
          <a:noFill/>
          <a:ln>
            <a:noFill/>
          </a:ln>
        </p:spPr>
      </p:pic>
      <p:pic>
        <p:nvPicPr>
          <p:cNvPr id="5" name="Picture 4" descr="AWS Lambda - Wikipedia">
            <a:extLst>
              <a:ext uri="{FF2B5EF4-FFF2-40B4-BE49-F238E27FC236}">
                <a16:creationId xmlns:a16="http://schemas.microsoft.com/office/drawing/2014/main" id="{FA07D381-8CFF-BDA0-0C81-8FF8BE9177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5501" y="3198671"/>
            <a:ext cx="1725318" cy="1725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018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5"/>
          <p:cNvSpPr txBox="1">
            <a:spLocks noGrp="1"/>
          </p:cNvSpPr>
          <p:nvPr>
            <p:ph type="title"/>
          </p:nvPr>
        </p:nvSpPr>
        <p:spPr>
          <a:xfrm>
            <a:off x="1601972" y="2665976"/>
            <a:ext cx="6249759" cy="6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NỘI DUNG THỰC TẬP</a:t>
            </a:r>
            <a:endParaRPr dirty="0">
              <a:latin typeface="Times New Roman" panose="02020603050405020304" pitchFamily="18" charset="0"/>
              <a:cs typeface="Times New Roman" panose="02020603050405020304" pitchFamily="18" charset="0"/>
            </a:endParaRPr>
          </a:p>
        </p:txBody>
      </p:sp>
      <p:sp>
        <p:nvSpPr>
          <p:cNvPr id="418" name="Google Shape;418;p35"/>
          <p:cNvSpPr txBox="1">
            <a:spLocks noGrp="1"/>
          </p:cNvSpPr>
          <p:nvPr>
            <p:ph type="title" idx="2"/>
          </p:nvPr>
        </p:nvSpPr>
        <p:spPr>
          <a:xfrm>
            <a:off x="4013250" y="1526525"/>
            <a:ext cx="1117500" cy="9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cs typeface="Quire Sans" panose="020B0502040204020203" pitchFamily="34" charset="0"/>
              </a:rPr>
              <a:t>03</a:t>
            </a:r>
            <a:endParaRPr dirty="0">
              <a:latin typeface="+mn-lt"/>
              <a:cs typeface="Quire Sans" panose="020B0502040204020203" pitchFamily="34" charset="0"/>
            </a:endParaRPr>
          </a:p>
        </p:txBody>
      </p:sp>
    </p:spTree>
    <p:extLst>
      <p:ext uri="{BB962C8B-B14F-4D97-AF65-F5344CB8AC3E}">
        <p14:creationId xmlns:p14="http://schemas.microsoft.com/office/powerpoint/2010/main" val="640489858"/>
      </p:ext>
    </p:extLst>
  </p:cSld>
  <p:clrMapOvr>
    <a:masterClrMapping/>
  </p:clrMapOvr>
</p:sld>
</file>

<file path=ppt/theme/theme1.xml><?xml version="1.0" encoding="utf-8"?>
<a:theme xmlns:a="http://schemas.openxmlformats.org/drawingml/2006/main" name="Urinary Tract Infection in Pediatrics Case Report by Slidesgo">
  <a:themeElements>
    <a:clrScheme name="Simple Light">
      <a:dk1>
        <a:srgbClr val="435D74"/>
      </a:dk1>
      <a:lt1>
        <a:srgbClr val="FDFDFD"/>
      </a:lt1>
      <a:dk2>
        <a:srgbClr val="91C9FB"/>
      </a:dk2>
      <a:lt2>
        <a:srgbClr val="7ECCB9"/>
      </a:lt2>
      <a:accent1>
        <a:srgbClr val="B9CCCB"/>
      </a:accent1>
      <a:accent2>
        <a:srgbClr val="E4ECEC"/>
      </a:accent2>
      <a:accent3>
        <a:srgbClr val="FFFFFF"/>
      </a:accent3>
      <a:accent4>
        <a:srgbClr val="FDFDFD"/>
      </a:accent4>
      <a:accent5>
        <a:srgbClr val="FFFFFF"/>
      </a:accent5>
      <a:accent6>
        <a:srgbClr val="FFFFFF"/>
      </a:accent6>
      <a:hlink>
        <a:srgbClr val="435D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1507</TotalTime>
  <Words>874</Words>
  <Application>Microsoft Office PowerPoint</Application>
  <PresentationFormat>On-screen Show (16:9)</PresentationFormat>
  <Paragraphs>60</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Times New Roman</vt:lpstr>
      <vt:lpstr>DM Sans Black</vt:lpstr>
      <vt:lpstr>Karla</vt:lpstr>
      <vt:lpstr>DM Sans ExtraBold</vt:lpstr>
      <vt:lpstr>Open Sans</vt:lpstr>
      <vt:lpstr>Urinary Tract Infection in Pediatrics Case Report by Slidesgo</vt:lpstr>
      <vt:lpstr>BÁO CÁO THỰC TẬP</vt:lpstr>
      <vt:lpstr>NỘI DUNG BÁO CÁO</vt:lpstr>
      <vt:lpstr>GIỚI THIỆU CHUNG </vt:lpstr>
      <vt:lpstr>GIỚI THIỆU VỀ CÔNG TY</vt:lpstr>
      <vt:lpstr>THÔNG TIN KHI LÀM VIỆC TẠI CÔNG TY</vt:lpstr>
      <vt:lpstr>CÔNG NGHỆ SỬ DỤNG</vt:lpstr>
      <vt:lpstr>CÁC PHẦN MỀM HỖ TRỢ</vt:lpstr>
      <vt:lpstr>CÁC CÔNG NGHỆ SỬ DỤNG</vt:lpstr>
      <vt:lpstr>NỘI DUNG THỰC TẬP</vt:lpstr>
      <vt:lpstr>Thông tin dự án</vt:lpstr>
      <vt:lpstr>Phân chia công việc</vt:lpstr>
      <vt:lpstr>Xây dựng lamba function</vt:lpstr>
      <vt:lpstr>Xây dựng API</vt:lpstr>
      <vt:lpstr>Kết hợp Step function + API + Lambda</vt:lpstr>
      <vt:lpstr>Kết hợp Step function + API + Lambda</vt:lpstr>
      <vt:lpstr>Kết hợp Step function + API + Lambda</vt:lpstr>
      <vt:lpstr>Commit trên GitLab</vt:lpstr>
      <vt:lpstr>Commit trên GitLab</vt:lpstr>
      <vt:lpstr>TỔNG KẾT</vt:lpstr>
      <vt:lpstr>KẾT QUẢ</vt:lpstr>
      <vt:lpstr>THUẬN LỢI</vt:lpstr>
      <vt:lpstr>HẠN CHẾ</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THỰC TẬP</dc:title>
  <dc:creator>Kiet Nguyen</dc:creator>
  <cp:lastModifiedBy>Nguyen Khoa 1</cp:lastModifiedBy>
  <cp:revision>99</cp:revision>
  <dcterms:modified xsi:type="dcterms:W3CDTF">2025-06-17T11:50:34Z</dcterms:modified>
</cp:coreProperties>
</file>